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notesMasterIdLst>
    <p:notesMasterId r:id="rId2"/>
  </p:notesMasterIdLst>
  <p:handoutMasterIdLst>
    <p:handoutMasterId r:id="rId3"/>
  </p:handoutMasterIdLst>
  <p:sldSz cx="9144000" cy="5143500" type="screen16x9"/>
  <p:notesSz cx="6858000" cy="9144000"/>
  <p:custDataLst>
    <p:tags r:id="rId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5pPr>
    <a:lvl6pPr marL="2286000" algn="l" defTabSz="457200" rtl="0" eaLnBrk="1" latinLnBrk="0" hangingPunct="1"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6pPr>
    <a:lvl7pPr marL="2743200" algn="l" defTabSz="457200" rtl="0" eaLnBrk="1" latinLnBrk="0" hangingPunct="1"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7pPr>
    <a:lvl8pPr marL="3200400" algn="l" defTabSz="457200" rtl="0" eaLnBrk="1" latinLnBrk="0" hangingPunct="1"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8pPr>
    <a:lvl9pPr marL="3657600" algn="l" defTabSz="457200" rtl="0" eaLnBrk="1" latinLnBrk="0" hangingPunct="1">
      <a:defRPr kumimoji="1" sz="2400" kern="1200">
        <a:solidFill>
          <a:schemeClr val="tx1"/>
        </a:solidFill>
        <a:latin typeface="Verdana" charset="0"/>
        <a:ea typeface="MS PGothic" charset="0"/>
        <a:cs typeface="MS PGothic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CC6600"/>
    <a:srgbClr val="996633"/>
    <a:srgbClr val="993300"/>
    <a:srgbClr val="FFCC99"/>
    <a:srgbClr val="CC9900"/>
    <a:srgbClr val="FFCC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536" y="-44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4" Type="http://schemas.openxmlformats.org/officeDocument/2006/relationships/printerSettings" Target="printerSettings/printerSettings1.bin"/><Relationship Id="rId5" Type="http://schemas.openxmlformats.org/officeDocument/2006/relationships/tags" Target="tags/tag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Verdana" pitchFamily="4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4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Verdana" pitchFamily="4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MS PGothic" charset="0"/>
              </a:defRPr>
            </a:lvl1pPr>
          </a:lstStyle>
          <a:p>
            <a:pPr>
              <a:defRPr/>
            </a:pPr>
            <a:fld id="{468CFA9F-9E4C-A94D-9543-A4BE924A22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2072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>
                <a:latin typeface="Verdana" pitchFamily="4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9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Verdana" pitchFamily="4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>
                <a:latin typeface="Verdana" pitchFamily="4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smtClean="0">
                <a:cs typeface="MS PGothic" charset="0"/>
              </a:defRPr>
            </a:lvl1pPr>
          </a:lstStyle>
          <a:p>
            <a:pPr>
              <a:defRPr/>
            </a:pPr>
            <a:fld id="{FA785DEB-1B79-964D-A5E7-520A78B275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683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Verdana" pitchFamily="45" charset="0"/>
        <a:ea typeface="ヒラギノ角ゴ Pro W3" pitchFamily="80" charset="-128"/>
        <a:cs typeface="ヒラギノ角ゴ Pro W3" pitchFamily="80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Verdana" pitchFamily="45" charset="0"/>
        <a:ea typeface="ヒラギノ角ゴ Pro W3" pitchFamily="45" charset="-128"/>
        <a:cs typeface="ヒラギノ角ゴ Pro W3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Verdana" pitchFamily="45" charset="0"/>
        <a:ea typeface="ヒラギノ角ゴ Pro W3" pitchFamily="45" charset="-128"/>
        <a:cs typeface="ヒラギノ角ゴ Pro W3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Verdana" pitchFamily="45" charset="0"/>
        <a:ea typeface="ヒラギノ角ゴ Pro W3" pitchFamily="45" charset="-128"/>
        <a:cs typeface="ヒラギノ角ゴ Pro W3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Verdana" pitchFamily="45" charset="0"/>
        <a:ea typeface="ヒラギノ角ゴ Pro W3" pitchFamily="45" charset="-128"/>
        <a:cs typeface="ヒラギノ角ゴ Pro W3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DC14_PPT_Tit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261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66750"/>
            <a:ext cx="8077200" cy="7810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33400" y="1504950"/>
            <a:ext cx="8077200" cy="2743200"/>
          </a:xfrm>
          <a:prstGeom prst="rect">
            <a:avLst/>
          </a:prstGeom>
        </p:spPr>
        <p:txBody>
          <a:bodyPr/>
          <a:lstStyle>
            <a:lvl1pPr indent="-274320"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05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DC13_PPT_Titl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773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66750"/>
            <a:ext cx="8077200" cy="7810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33400" y="1504950"/>
            <a:ext cx="8077200" cy="2743200"/>
          </a:xfrm>
          <a:prstGeom prst="rect">
            <a:avLst/>
          </a:prstGeom>
        </p:spPr>
        <p:txBody>
          <a:bodyPr/>
          <a:lstStyle>
            <a:lvl1pPr indent="-274320"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016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23" r:id="rId1"/>
    <p:sldLayoutId id="2147483721" r:id="rId2"/>
    <p:sldLayoutId id="2147483725" r:id="rId3"/>
    <p:sldLayoutId id="2147483722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+mj-lt"/>
          <a:ea typeface="ヒラギノ角ゴ Pro W3" pitchFamily="80" charset="-128"/>
          <a:cs typeface="ヒラギノ角ゴ Pro W3" pitchFamily="80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Verdana" pitchFamily="45" charset="0"/>
          <a:ea typeface="ヒラギノ角ゴ Pro W3" pitchFamily="80" charset="-128"/>
          <a:cs typeface="ヒラギノ角ゴ Pro W3" pitchFamily="8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Verdana" pitchFamily="45" charset="0"/>
          <a:ea typeface="ヒラギノ角ゴ Pro W3" pitchFamily="80" charset="-128"/>
          <a:cs typeface="ヒラギノ角ゴ Pro W3" pitchFamily="8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Verdana" pitchFamily="45" charset="0"/>
          <a:ea typeface="ヒラギノ角ゴ Pro W3" pitchFamily="80" charset="-128"/>
          <a:cs typeface="ヒラギノ角ゴ Pro W3" pitchFamily="8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Verdana" pitchFamily="45" charset="0"/>
          <a:ea typeface="ヒラギノ角ゴ Pro W3" pitchFamily="80" charset="-128"/>
          <a:cs typeface="ヒラギノ角ゴ Pro W3" pitchFamily="8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Verdana" pitchFamily="45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Verdana" pitchFamily="45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Verdana" pitchFamily="45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Verdana" pitchFamily="45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75000"/>
        <a:buFont typeface="Verdana" charset="0"/>
        <a:buChar char="●"/>
        <a:defRPr sz="2800">
          <a:solidFill>
            <a:srgbClr val="000000"/>
          </a:solidFill>
          <a:latin typeface="+mn-lt"/>
          <a:ea typeface="ヒラギノ角ゴ Pro W3" pitchFamily="80" charset="-128"/>
          <a:cs typeface="ヒラギノ角ゴ Pro W3" pitchFamily="80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75000"/>
        <a:buFont typeface="Verdana" charset="0"/>
        <a:buChar char="●"/>
        <a:defRPr sz="2400">
          <a:solidFill>
            <a:srgbClr val="000000"/>
          </a:solidFill>
          <a:latin typeface="+mn-lt"/>
          <a:ea typeface="ヒラギノ角ゴ Pro W3" pitchFamily="45" charset="-128"/>
          <a:cs typeface="ヒラギノ角ゴ Pro W3" charset="0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75000"/>
        <a:buFont typeface="Verdana" charset="0"/>
        <a:buChar char="●"/>
        <a:defRPr sz="2000">
          <a:solidFill>
            <a:srgbClr val="000000"/>
          </a:solidFill>
          <a:latin typeface="+mn-lt"/>
          <a:ea typeface="ヒラギノ角ゴ Pro W3" pitchFamily="45" charset="-128"/>
          <a:cs typeface="ヒラギノ角ゴ Pro W3" charset="0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70000"/>
        <a:buFont typeface="Verdana" charset="0"/>
        <a:buChar char="●"/>
        <a:defRPr>
          <a:solidFill>
            <a:srgbClr val="000000"/>
          </a:solidFill>
          <a:latin typeface="+mn-lt"/>
          <a:ea typeface="ヒラギノ角ゴ Pro W3" pitchFamily="45" charset="-128"/>
          <a:cs typeface="ヒラギノ角ゴ Pro W3" charset="0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75000"/>
        <a:buFont typeface="Verdana" charset="0"/>
        <a:buChar char="●"/>
        <a:defRPr>
          <a:solidFill>
            <a:srgbClr val="000000"/>
          </a:solidFill>
          <a:latin typeface="+mn-lt"/>
          <a:ea typeface="ヒラギノ角ゴ Pro W3" pitchFamily="45" charset="-128"/>
          <a:cs typeface="ヒラギノ角ゴ Pro W3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charset="2"/>
        <a:buChar char="&gt;"/>
        <a:defRPr>
          <a:solidFill>
            <a:srgbClr val="000000"/>
          </a:solidFill>
          <a:latin typeface="+mn-lt"/>
          <a:ea typeface="ヒラギノ角ゴ Pro W3" pitchFamily="45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charset="2"/>
        <a:buChar char="&gt;"/>
        <a:defRPr>
          <a:solidFill>
            <a:srgbClr val="000000"/>
          </a:solidFill>
          <a:latin typeface="+mn-lt"/>
          <a:ea typeface="ヒラギノ角ゴ Pro W3" pitchFamily="45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charset="2"/>
        <a:buChar char="&gt;"/>
        <a:defRPr>
          <a:solidFill>
            <a:srgbClr val="000000"/>
          </a:solidFill>
          <a:latin typeface="+mn-lt"/>
          <a:ea typeface="ヒラギノ角ゴ Pro W3" pitchFamily="45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charset="2"/>
        <a:buChar char="&gt;"/>
        <a:defRPr>
          <a:solidFill>
            <a:srgbClr val="000000"/>
          </a:solidFill>
          <a:latin typeface="+mn-lt"/>
          <a:ea typeface="ヒラギノ角ゴ Pro W3" pitchFamily="45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True"/>
  <p:tag name="HOTSPOTTYPE" val="DefinedInNavigator"/>
  <p:tag name="BRANCHTO" val="262"/>
</p:tagLst>
</file>

<file path=ppt/theme/theme1.xml><?xml version="1.0" encoding="utf-8"?>
<a:theme xmlns:a="http://schemas.openxmlformats.org/drawingml/2006/main" name="GDC14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itchFamily="4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itchFamily="45" charset="0"/>
          </a:defRPr>
        </a:defPPr>
      </a:lstStyle>
    </a:lnDef>
  </a:objectDefaults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0</Words>
  <Application>Microsoft Macintosh PowerPoint</Application>
  <PresentationFormat>On-screen Show (16:9)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4" baseType="lpstr">
      <vt:lpstr>Verdana</vt:lpstr>
      <vt:lpstr>MS PGothic</vt:lpstr>
      <vt:lpstr>Arial</vt:lpstr>
      <vt:lpstr>ヒラギノ角ゴ Pro W3</vt:lpstr>
      <vt:lpstr>ＭＳ Ｐゴシック</vt:lpstr>
      <vt:lpstr>Geneva</vt:lpstr>
      <vt:lpstr>Symbol</vt:lpstr>
      <vt:lpstr>Arial Narrow</vt:lpstr>
      <vt:lpstr>Times New Roman</vt:lpstr>
      <vt:lpstr>Webdings</vt:lpstr>
      <vt:lpstr>DIN-Light</vt:lpstr>
      <vt:lpstr>Wingdings</vt:lpstr>
      <vt:lpstr>Trebuchet MS</vt:lpstr>
      <vt:lpstr>GDC14</vt:lpstr>
    </vt:vector>
  </TitlesOfParts>
  <Company>Mind Control Software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SiSSYFiGHT 3000  </dc:title>
  <dc:creator>MAHK</dc:creator>
  <cp:lastModifiedBy>Marc LeBlanc</cp:lastModifiedBy>
  <cp:revision>12</cp:revision>
  <cp:lastPrinted>1904-01-01T00:00:00Z</cp:lastPrinted>
  <dcterms:created xsi:type="dcterms:W3CDTF">2013-03-10T04:59:59Z</dcterms:created>
  <dcterms:modified xsi:type="dcterms:W3CDTF">2014-03-09T05:17:27Z</dcterms:modified>
</cp:coreProperties>
</file>