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vml" ContentType="application/vnd.openxmlformats-officedocument.vmlDrawi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embeddings/oleObject1.bin" ContentType="application/vnd.openxmlformats-officedocument.oleObject"/>
  <Override PartName="/ppt/notesSlides/notesSlide3.xml" ContentType="application/vnd.openxmlformats-officedocument.presentationml.notesSlide+xml"/>
  <Override PartName="/ppt/embeddings/oleObject2.bin" ContentType="application/vnd.openxmlformats-officedocument.oleObject"/>
  <Override PartName="/ppt/notesSlides/notesSlide4.xml" ContentType="application/vnd.openxmlformats-officedocument.presentationml.notesSlide+xml"/>
  <Override PartName="/ppt/embeddings/oleObject3.bin" ContentType="application/vnd.openxmlformats-officedocument.oleObject"/>
  <Override PartName="/ppt/notesSlides/notesSlide5.xml" ContentType="application/vnd.openxmlformats-officedocument.presentationml.notesSlide+xml"/>
  <Override PartName="/ppt/embeddings/oleObject4.bin" ContentType="application/vnd.openxmlformats-officedocument.oleObject"/>
  <Override PartName="/ppt/notesSlides/notesSlide6.xml" ContentType="application/vnd.openxmlformats-officedocument.presentationml.notesSlide+xml"/>
  <Override PartName="/ppt/embeddings/oleObject5.bin" ContentType="application/vnd.openxmlformats-officedocument.oleObject"/>
  <Override PartName="/ppt/notesSlides/notesSlide7.xml" ContentType="application/vnd.openxmlformats-officedocument.presentationml.notesSlide+xml"/>
  <Override PartName="/ppt/embeddings/oleObject6.bin" ContentType="application/vnd.openxmlformats-officedocument.oleObject"/>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embeddings/oleObject7.bin" ContentType="application/vnd.openxmlformats-officedocument.oleObject"/>
  <Override PartName="/ppt/notesSlides/notesSlide13.xml" ContentType="application/vnd.openxmlformats-officedocument.presentationml.notesSlide+xml"/>
  <Override PartName="/ppt/notesSlides/notesSlide14.xml" ContentType="application/vnd.openxmlformats-officedocument.presentationml.notesSlide+xml"/>
  <Override PartName="/ppt/embeddings/oleObject8.bin" ContentType="application/vnd.openxmlformats-officedocument.oleObject"/>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9" r:id="rId1"/>
  </p:sldMasterIdLst>
  <p:notesMasterIdLst>
    <p:notesMasterId r:id="rId34"/>
  </p:notesMasterIdLst>
  <p:sldIdLst>
    <p:sldId id="385" r:id="rId2"/>
    <p:sldId id="484" r:id="rId3"/>
    <p:sldId id="485" r:id="rId4"/>
    <p:sldId id="486" r:id="rId5"/>
    <p:sldId id="487" r:id="rId6"/>
    <p:sldId id="488" r:id="rId7"/>
    <p:sldId id="489" r:id="rId8"/>
    <p:sldId id="490" r:id="rId9"/>
    <p:sldId id="491" r:id="rId10"/>
    <p:sldId id="543" r:id="rId11"/>
    <p:sldId id="494" r:id="rId12"/>
    <p:sldId id="495" r:id="rId13"/>
    <p:sldId id="496" r:id="rId14"/>
    <p:sldId id="497" r:id="rId15"/>
    <p:sldId id="498" r:id="rId16"/>
    <p:sldId id="503" r:id="rId17"/>
    <p:sldId id="504" r:id="rId18"/>
    <p:sldId id="544" r:id="rId19"/>
    <p:sldId id="507" r:id="rId20"/>
    <p:sldId id="508" r:id="rId21"/>
    <p:sldId id="533" r:id="rId22"/>
    <p:sldId id="534" r:id="rId23"/>
    <p:sldId id="542" r:id="rId24"/>
    <p:sldId id="535" r:id="rId25"/>
    <p:sldId id="546" r:id="rId26"/>
    <p:sldId id="545" r:id="rId27"/>
    <p:sldId id="536" r:id="rId28"/>
    <p:sldId id="537" r:id="rId29"/>
    <p:sldId id="538" r:id="rId30"/>
    <p:sldId id="539" r:id="rId31"/>
    <p:sldId id="540" r:id="rId32"/>
    <p:sldId id="541" r:id="rId33"/>
  </p:sldIdLst>
  <p:sldSz cx="9144000" cy="5143500" type="screen16x9"/>
  <p:notesSz cx="6858000" cy="9144000"/>
  <p:defaultTextStyle>
    <a:defPPr>
      <a:defRPr lang="en-US"/>
    </a:defPPr>
    <a:lvl1pPr algn="l" rtl="0" fontAlgn="base">
      <a:spcBef>
        <a:spcPct val="0"/>
      </a:spcBef>
      <a:spcAft>
        <a:spcPct val="0"/>
      </a:spcAft>
      <a:defRPr sz="3200" kern="1200">
        <a:solidFill>
          <a:schemeClr val="tx1"/>
        </a:solidFill>
        <a:latin typeface="Arial" pitchFamily="34" charset="0"/>
        <a:ea typeface="+mn-ea"/>
        <a:cs typeface="Arial" pitchFamily="34" charset="0"/>
      </a:defRPr>
    </a:lvl1pPr>
    <a:lvl2pPr marL="457200" algn="l" rtl="0" fontAlgn="base">
      <a:spcBef>
        <a:spcPct val="0"/>
      </a:spcBef>
      <a:spcAft>
        <a:spcPct val="0"/>
      </a:spcAft>
      <a:defRPr sz="3200" kern="1200">
        <a:solidFill>
          <a:schemeClr val="tx1"/>
        </a:solidFill>
        <a:latin typeface="Arial" pitchFamily="34" charset="0"/>
        <a:ea typeface="+mn-ea"/>
        <a:cs typeface="Arial" pitchFamily="34" charset="0"/>
      </a:defRPr>
    </a:lvl2pPr>
    <a:lvl3pPr marL="914400" algn="l" rtl="0" fontAlgn="base">
      <a:spcBef>
        <a:spcPct val="0"/>
      </a:spcBef>
      <a:spcAft>
        <a:spcPct val="0"/>
      </a:spcAft>
      <a:defRPr sz="3200"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sz="3200"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sz="3200" kern="1200">
        <a:solidFill>
          <a:schemeClr val="tx1"/>
        </a:solidFill>
        <a:latin typeface="Arial" pitchFamily="34" charset="0"/>
        <a:ea typeface="+mn-ea"/>
        <a:cs typeface="Arial" pitchFamily="34" charset="0"/>
      </a:defRPr>
    </a:lvl5pPr>
    <a:lvl6pPr marL="2286000" algn="l" defTabSz="914400" rtl="0" eaLnBrk="1" latinLnBrk="0" hangingPunct="1">
      <a:defRPr sz="3200" kern="1200">
        <a:solidFill>
          <a:schemeClr val="tx1"/>
        </a:solidFill>
        <a:latin typeface="Arial" pitchFamily="34" charset="0"/>
        <a:ea typeface="+mn-ea"/>
        <a:cs typeface="Arial" pitchFamily="34" charset="0"/>
      </a:defRPr>
    </a:lvl6pPr>
    <a:lvl7pPr marL="2743200" algn="l" defTabSz="914400" rtl="0" eaLnBrk="1" latinLnBrk="0" hangingPunct="1">
      <a:defRPr sz="3200" kern="1200">
        <a:solidFill>
          <a:schemeClr val="tx1"/>
        </a:solidFill>
        <a:latin typeface="Arial" pitchFamily="34" charset="0"/>
        <a:ea typeface="+mn-ea"/>
        <a:cs typeface="Arial" pitchFamily="34" charset="0"/>
      </a:defRPr>
    </a:lvl7pPr>
    <a:lvl8pPr marL="3200400" algn="l" defTabSz="914400" rtl="0" eaLnBrk="1" latinLnBrk="0" hangingPunct="1">
      <a:defRPr sz="3200" kern="1200">
        <a:solidFill>
          <a:schemeClr val="tx1"/>
        </a:solidFill>
        <a:latin typeface="Arial" pitchFamily="34" charset="0"/>
        <a:ea typeface="+mn-ea"/>
        <a:cs typeface="Arial" pitchFamily="34" charset="0"/>
      </a:defRPr>
    </a:lvl8pPr>
    <a:lvl9pPr marL="3657600" algn="l" defTabSz="914400" rtl="0" eaLnBrk="1" latinLnBrk="0" hangingPunct="1">
      <a:defRPr sz="3200"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00"/>
    <a:srgbClr val="C0C0C0"/>
    <a:srgbClr val="B2B2B2"/>
    <a:srgbClr val="0099CC"/>
    <a:srgbClr val="33CCCC"/>
    <a:srgbClr val="FF6600"/>
    <a:srgbClr val="606FA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58" autoAdjust="0"/>
    <p:restoredTop sz="80848" autoAdjust="0"/>
  </p:normalViewPr>
  <p:slideViewPr>
    <p:cSldViewPr>
      <p:cViewPr>
        <p:scale>
          <a:sx n="100" d="100"/>
          <a:sy n="100" d="100"/>
        </p:scale>
        <p:origin x="-1248" y="-80"/>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728"/>
    </p:cViewPr>
  </p:sorterViewPr>
  <p:notesViewPr>
    <p:cSldViewPr>
      <p:cViewPr varScale="1">
        <p:scale>
          <a:sx n="83" d="100"/>
          <a:sy n="83" d="100"/>
        </p:scale>
        <p:origin x="-1992"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printerSettings" Target="printerSettings/printerSettings1.bin"/><Relationship Id="rId36" Type="http://schemas.openxmlformats.org/officeDocument/2006/relationships/presProps" Target="pres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viewProps" Target="viewProps.xml"/><Relationship Id="rId38" Type="http://schemas.openxmlformats.org/officeDocument/2006/relationships/theme" Target="theme/theme1.xml"/><Relationship Id="rId39"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8.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0.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46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Times New Roman" pitchFamily="18" charset="0"/>
                <a:cs typeface="+mn-cs"/>
              </a:defRPr>
            </a:lvl1pPr>
          </a:lstStyle>
          <a:p>
            <a:pPr>
              <a:defRPr/>
            </a:pPr>
            <a:endParaRPr lang="en-US" dirty="0"/>
          </a:p>
        </p:txBody>
      </p:sp>
      <p:sp>
        <p:nvSpPr>
          <p:cNvPr id="62467"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cs typeface="+mn-cs"/>
              </a:defRPr>
            </a:lvl1pPr>
          </a:lstStyle>
          <a:p>
            <a:pPr>
              <a:defRPr/>
            </a:pPr>
            <a:endParaRPr lang="en-US" dirty="0"/>
          </a:p>
        </p:txBody>
      </p:sp>
      <p:sp>
        <p:nvSpPr>
          <p:cNvPr id="69636"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p:spPr>
      </p:sp>
      <p:sp>
        <p:nvSpPr>
          <p:cNvPr id="62469"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2470"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Times New Roman" pitchFamily="18" charset="0"/>
                <a:cs typeface="+mn-cs"/>
              </a:defRPr>
            </a:lvl1pPr>
          </a:lstStyle>
          <a:p>
            <a:pPr>
              <a:defRPr/>
            </a:pPr>
            <a:endParaRPr lang="en-US" dirty="0"/>
          </a:p>
        </p:txBody>
      </p:sp>
      <p:sp>
        <p:nvSpPr>
          <p:cNvPr id="62471"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cs typeface="+mn-cs"/>
              </a:defRPr>
            </a:lvl1pPr>
          </a:lstStyle>
          <a:p>
            <a:pPr>
              <a:defRPr/>
            </a:pPr>
            <a:fld id="{0AE47231-13CF-4769-AA48-3A0AAE099A16}" type="slidenum">
              <a:rPr lang="en-US"/>
              <a:pPr>
                <a:defRPr/>
              </a:pPr>
              <a:t>‹#›</a:t>
            </a:fld>
            <a:endParaRPr lang="en-US" dirty="0"/>
          </a:p>
        </p:txBody>
      </p:sp>
    </p:spTree>
    <p:extLst>
      <p:ext uri="{BB962C8B-B14F-4D97-AF65-F5344CB8AC3E}">
        <p14:creationId xmlns:p14="http://schemas.microsoft.com/office/powerpoint/2010/main" val="4383860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p:txBody>
          <a:bodyPr/>
          <a:lstStyle/>
          <a:p>
            <a:pPr>
              <a:defRPr/>
            </a:pPr>
            <a:fld id="{8F22EC36-4BDE-479D-B70C-618B5E690842}" type="slidenum">
              <a:rPr lang="en-US" smtClean="0"/>
              <a:pPr>
                <a:defRPr/>
              </a:pPr>
              <a:t>1</a:t>
            </a:fld>
            <a:endParaRPr lang="en-US" dirty="0" smtClean="0"/>
          </a:p>
        </p:txBody>
      </p:sp>
      <p:sp>
        <p:nvSpPr>
          <p:cNvPr id="71683" name="Rectangle 2"/>
          <p:cNvSpPr>
            <a:spLocks noGrp="1" noRot="1" noChangeAspect="1" noChangeArrowheads="1" noTextEdit="1"/>
          </p:cNvSpPr>
          <p:nvPr>
            <p:ph type="sldImg"/>
          </p:nvPr>
        </p:nvSpPr>
        <p:spPr>
          <a:xfrm>
            <a:off x="381000" y="685800"/>
            <a:ext cx="6096000" cy="3429000"/>
          </a:xfrm>
          <a:ln/>
        </p:spPr>
      </p:sp>
      <p:sp>
        <p:nvSpPr>
          <p:cNvPr id="71684" name="Rectangle 3"/>
          <p:cNvSpPr>
            <a:spLocks noGrp="1" noChangeArrowheads="1"/>
          </p:cNvSpPr>
          <p:nvPr>
            <p:ph type="body" idx="1"/>
          </p:nvPr>
        </p:nvSpPr>
        <p:spPr>
          <a:noFill/>
          <a:ln/>
        </p:spPr>
        <p:txBody>
          <a:bodyPr/>
          <a:lstStyle/>
          <a:p>
            <a:pPr eaLnBrk="1" hangingPunct="1"/>
            <a:r>
              <a:rPr lang="en-US" b="1" i="1" dirty="0" smtClean="0">
                <a:latin typeface="Arial" pitchFamily="34" charset="0"/>
              </a:rPr>
              <a:t>The Games</a:t>
            </a:r>
          </a:p>
          <a:p>
            <a:pPr eaLnBrk="1" hangingPunct="1"/>
            <a:r>
              <a:rPr lang="en-US" dirty="0" smtClean="0">
                <a:latin typeface="Arial" pitchFamily="34" charset="0"/>
              </a:rPr>
              <a:t>These games were not intended to be sold. They had a very specific audience—my 2 sons.</a:t>
            </a:r>
          </a:p>
          <a:p>
            <a:pPr eaLnBrk="1" hangingPunct="1"/>
            <a:endParaRPr lang="en-US" dirty="0" smtClean="0">
              <a:latin typeface="Arial" pitchFamily="34" charset="0"/>
            </a:endParaRPr>
          </a:p>
          <a:p>
            <a:pPr eaLnBrk="1" hangingPunct="1"/>
            <a:r>
              <a:rPr lang="en-US" dirty="0" smtClean="0">
                <a:latin typeface="Arial" pitchFamily="34" charset="0"/>
              </a:rPr>
              <a:t>This is a major point. By deciding up front that you have no intention of marketing or selling your game then you instantly gain complete freedom as a designer. Suddenly you no longer have to worry about time, money, and team constraints.</a:t>
            </a:r>
          </a:p>
          <a:p>
            <a:pPr eaLnBrk="1" hangingPunct="1"/>
            <a:endParaRPr lang="en-US" dirty="0" smtClean="0">
              <a:latin typeface="Arial" pitchFamily="34" charset="0"/>
            </a:endParaRPr>
          </a:p>
          <a:p>
            <a:pPr eaLnBrk="1" hangingPunct="1"/>
            <a:r>
              <a:rPr lang="en-US" dirty="0" smtClean="0">
                <a:latin typeface="Arial" pitchFamily="34" charset="0"/>
              </a:rPr>
              <a:t>You don’t have to make compromises with business guys (it’s your bank account, so spend as much as want), production people (who cares if has too many pieces), or the marketing team (the game is its own advertisement).</a:t>
            </a:r>
          </a:p>
          <a:p>
            <a:pPr eaLnBrk="1" hangingPunct="1"/>
            <a:endParaRPr lang="en-US" dirty="0"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F496CBA-87B6-41C7-9A3D-C634A96D0FD1}" type="slidenum">
              <a:rPr lang="en-US"/>
              <a:pPr/>
              <a:t>11</a:t>
            </a:fld>
            <a:endParaRPr lang="en-US"/>
          </a:p>
        </p:txBody>
      </p:sp>
      <p:sp>
        <p:nvSpPr>
          <p:cNvPr id="194562" name="Rectangle 2"/>
          <p:cNvSpPr>
            <a:spLocks noGrp="1" noRot="1" noChangeAspect="1" noChangeArrowheads="1" noTextEdit="1"/>
          </p:cNvSpPr>
          <p:nvPr>
            <p:ph type="sldImg"/>
          </p:nvPr>
        </p:nvSpPr>
        <p:spPr>
          <a:ln/>
        </p:spPr>
      </p:sp>
      <p:sp>
        <p:nvSpPr>
          <p:cNvPr id="1945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973CEF-B927-4530-A53D-68A892AD0808}" type="slidenum">
              <a:rPr lang="en-US"/>
              <a:pPr/>
              <a:t>12</a:t>
            </a:fld>
            <a:endParaRPr lang="en-US"/>
          </a:p>
        </p:txBody>
      </p:sp>
      <p:sp>
        <p:nvSpPr>
          <p:cNvPr id="221186" name="Rectangle 2"/>
          <p:cNvSpPr>
            <a:spLocks noGrp="1" noRot="1" noChangeAspect="1" noChangeArrowheads="1" noTextEdit="1"/>
          </p:cNvSpPr>
          <p:nvPr>
            <p:ph type="sldImg"/>
          </p:nvPr>
        </p:nvSpPr>
        <p:spPr>
          <a:ln/>
        </p:spPr>
      </p:sp>
      <p:sp>
        <p:nvSpPr>
          <p:cNvPr id="2211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731B1B3-31A5-4448-8767-E0C2BBEE4F5E}" type="slidenum">
              <a:rPr lang="en-US"/>
              <a:pPr/>
              <a:t>13</a:t>
            </a:fld>
            <a:endParaRPr lang="en-US"/>
          </a:p>
        </p:txBody>
      </p:sp>
      <p:sp>
        <p:nvSpPr>
          <p:cNvPr id="222210" name="Rectangle 2"/>
          <p:cNvSpPr>
            <a:spLocks noGrp="1" noRot="1" noChangeAspect="1" noChangeArrowheads="1" noTextEdit="1"/>
          </p:cNvSpPr>
          <p:nvPr>
            <p:ph type="sldImg"/>
          </p:nvPr>
        </p:nvSpPr>
        <p:spPr>
          <a:ln/>
        </p:spPr>
      </p:sp>
      <p:sp>
        <p:nvSpPr>
          <p:cNvPr id="2222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BEB650A-B302-4AB7-B3AA-EB838FCD318F}" type="slidenum">
              <a:rPr lang="en-US"/>
              <a:pPr/>
              <a:t>14</a:t>
            </a:fld>
            <a:endParaRPr lang="en-US"/>
          </a:p>
        </p:txBody>
      </p:sp>
      <p:sp>
        <p:nvSpPr>
          <p:cNvPr id="223234" name="Rectangle 2"/>
          <p:cNvSpPr>
            <a:spLocks noGrp="1" noRot="1" noChangeAspect="1" noChangeArrowheads="1" noTextEdit="1"/>
          </p:cNvSpPr>
          <p:nvPr>
            <p:ph type="sldImg"/>
          </p:nvPr>
        </p:nvSpPr>
        <p:spPr>
          <a:ln/>
        </p:spPr>
      </p:sp>
      <p:sp>
        <p:nvSpPr>
          <p:cNvPr id="2232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46960A3-3E3A-4362-BFE6-AB66BC1CD0BD}" type="slidenum">
              <a:rPr lang="en-US"/>
              <a:pPr/>
              <a:t>15</a:t>
            </a:fld>
            <a:endParaRPr lang="en-US"/>
          </a:p>
        </p:txBody>
      </p:sp>
      <p:sp>
        <p:nvSpPr>
          <p:cNvPr id="224258" name="Rectangle 2"/>
          <p:cNvSpPr>
            <a:spLocks noGrp="1" noRot="1" noChangeAspect="1" noChangeArrowheads="1" noTextEdit="1"/>
          </p:cNvSpPr>
          <p:nvPr>
            <p:ph type="sldImg"/>
          </p:nvPr>
        </p:nvSpPr>
        <p:spPr>
          <a:ln/>
        </p:spPr>
      </p:sp>
      <p:sp>
        <p:nvSpPr>
          <p:cNvPr id="2242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84E7481-8345-4774-A342-ACFA86830BF9}" type="slidenum">
              <a:rPr lang="en-US"/>
              <a:pPr/>
              <a:t>16</a:t>
            </a:fld>
            <a:endParaRPr lang="en-US"/>
          </a:p>
        </p:txBody>
      </p:sp>
      <p:sp>
        <p:nvSpPr>
          <p:cNvPr id="228354" name="Rectangle 2"/>
          <p:cNvSpPr>
            <a:spLocks noGrp="1" noRot="1" noChangeAspect="1" noChangeArrowheads="1" noTextEdit="1"/>
          </p:cNvSpPr>
          <p:nvPr>
            <p:ph type="sldImg"/>
          </p:nvPr>
        </p:nvSpPr>
        <p:spPr>
          <a:ln/>
        </p:spPr>
      </p:sp>
      <p:sp>
        <p:nvSpPr>
          <p:cNvPr id="2283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BC5C924-4B82-4C16-82B7-A01802F4044A}" type="slidenum">
              <a:rPr lang="en-US"/>
              <a:pPr/>
              <a:t>17</a:t>
            </a:fld>
            <a:endParaRPr lang="en-US"/>
          </a:p>
        </p:txBody>
      </p:sp>
      <p:sp>
        <p:nvSpPr>
          <p:cNvPr id="211970" name="Rectangle 2"/>
          <p:cNvSpPr>
            <a:spLocks noGrp="1" noRot="1" noChangeAspect="1" noChangeArrowheads="1" noTextEdit="1"/>
          </p:cNvSpPr>
          <p:nvPr>
            <p:ph type="sldImg"/>
          </p:nvPr>
        </p:nvSpPr>
        <p:spPr>
          <a:ln/>
        </p:spPr>
      </p:sp>
      <p:sp>
        <p:nvSpPr>
          <p:cNvPr id="211971" name="Rectangle 3"/>
          <p:cNvSpPr>
            <a:spLocks noGrp="1" noChangeArrowheads="1"/>
          </p:cNvSpPr>
          <p:nvPr>
            <p:ph type="body" idx="1"/>
          </p:nvPr>
        </p:nvSpPr>
        <p:spPr/>
        <p:txBody>
          <a:bodyPr/>
          <a:lstStyle/>
          <a:p>
            <a:r>
              <a:rPr lang="en-US"/>
              <a:t>Diablo card game</a:t>
            </a:r>
          </a:p>
          <a:p>
            <a:r>
              <a:rPr lang="en-US"/>
              <a:t>Kill monsters, get treasure, buy better stuff, kill bigger monsters, get bigger treasures…</a:t>
            </a:r>
          </a:p>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48F9195-BE56-413F-9CCA-81A34F44FB3C}" type="slidenum">
              <a:rPr lang="en-US"/>
              <a:pPr/>
              <a:t>19</a:t>
            </a:fld>
            <a:endParaRPr lang="en-US"/>
          </a:p>
        </p:txBody>
      </p:sp>
      <p:sp>
        <p:nvSpPr>
          <p:cNvPr id="229378" name="Rectangle 2"/>
          <p:cNvSpPr>
            <a:spLocks noGrp="1" noRot="1" noChangeAspect="1" noChangeArrowheads="1" noTextEdit="1"/>
          </p:cNvSpPr>
          <p:nvPr>
            <p:ph type="sldImg"/>
          </p:nvPr>
        </p:nvSpPr>
        <p:spPr>
          <a:ln/>
        </p:spPr>
      </p:sp>
      <p:sp>
        <p:nvSpPr>
          <p:cNvPr id="2293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A3F30E5-B261-45A8-BBE6-C069CDCC8CA1}" type="slidenum">
              <a:rPr lang="en-US"/>
              <a:pPr/>
              <a:t>20</a:t>
            </a:fld>
            <a:endParaRPr lang="en-US"/>
          </a:p>
        </p:txBody>
      </p:sp>
      <p:sp>
        <p:nvSpPr>
          <p:cNvPr id="230402" name="Rectangle 2"/>
          <p:cNvSpPr>
            <a:spLocks noGrp="1" noRot="1" noChangeAspect="1" noChangeArrowheads="1" noTextEdit="1"/>
          </p:cNvSpPr>
          <p:nvPr>
            <p:ph type="sldImg"/>
          </p:nvPr>
        </p:nvSpPr>
        <p:spPr>
          <a:ln/>
        </p:spPr>
      </p:sp>
      <p:sp>
        <p:nvSpPr>
          <p:cNvPr id="2304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17ED30B6-2B21-4274-AEED-34C2766A4183}" type="slidenum">
              <a:rPr lang="en-US" smtClean="0"/>
              <a:pPr/>
              <a:t>21</a:t>
            </a:fld>
            <a:endParaRPr lang="en-US" smtClean="0"/>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endParaRPr lang="en-US" smtClean="0">
              <a:latin typeface="Verdana" pitchFamily="34" charset="0"/>
              <a:ea typeface="ヒラギノ角ゴ Pro W3" pitchFamily="48"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D874573-09DB-42E2-B8AC-D63B22689804}" type="slidenum">
              <a:rPr lang="en-US"/>
              <a:pPr/>
              <a:t>2</a:t>
            </a:fld>
            <a:endParaRPr lang="en-US"/>
          </a:p>
        </p:txBody>
      </p:sp>
      <p:sp>
        <p:nvSpPr>
          <p:cNvPr id="212994" name="Rectangle 2"/>
          <p:cNvSpPr>
            <a:spLocks noGrp="1" noRot="1" noChangeAspect="1" noChangeArrowheads="1" noTextEdit="1"/>
          </p:cNvSpPr>
          <p:nvPr>
            <p:ph type="sldImg"/>
          </p:nvPr>
        </p:nvSpPr>
        <p:spPr>
          <a:ln/>
        </p:spPr>
      </p:sp>
      <p:sp>
        <p:nvSpPr>
          <p:cNvPr id="2129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fld id="{AED42D8F-7079-4652-8EBD-2336B01C2678}" type="slidenum">
              <a:rPr lang="en-US" smtClean="0"/>
              <a:pPr/>
              <a:t>22</a:t>
            </a:fld>
            <a:endParaRPr lang="en-US" smtClean="0"/>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p:spPr>
        <p:txBody>
          <a:bodyPr/>
          <a:lstStyle/>
          <a:p>
            <a:endParaRPr lang="en-US" smtClean="0">
              <a:latin typeface="Verdana" pitchFamily="34" charset="0"/>
              <a:ea typeface="ヒラギノ角ゴ Pro W3" pitchFamily="48"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fld id="{AED42D8F-7079-4652-8EBD-2336B01C2678}" type="slidenum">
              <a:rPr lang="en-US" smtClean="0"/>
              <a:pPr/>
              <a:t>23</a:t>
            </a:fld>
            <a:endParaRPr lang="en-US" smtClean="0"/>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p:spPr>
        <p:txBody>
          <a:bodyPr/>
          <a:lstStyle/>
          <a:p>
            <a:endParaRPr lang="en-US" smtClean="0">
              <a:latin typeface="Verdana" pitchFamily="34" charset="0"/>
              <a:ea typeface="ヒラギノ角ゴ Pro W3" pitchFamily="48"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9484137F-794D-434D-91DA-65663DCA1CFD}" type="slidenum">
              <a:rPr lang="en-US" smtClean="0"/>
              <a:pPr/>
              <a:t>24</a:t>
            </a:fld>
            <a:endParaRPr lang="en-US" smtClean="0"/>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endParaRPr lang="en-US" smtClean="0">
              <a:latin typeface="Verdana" pitchFamily="34" charset="0"/>
              <a:ea typeface="ヒラギノ角ゴ Pro W3" pitchFamily="48"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9484137F-794D-434D-91DA-65663DCA1CFD}" type="slidenum">
              <a:rPr lang="en-US" smtClean="0"/>
              <a:pPr/>
              <a:t>26</a:t>
            </a:fld>
            <a:endParaRPr lang="en-US" smtClean="0"/>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endParaRPr lang="en-US" smtClean="0">
              <a:latin typeface="Verdana" pitchFamily="34" charset="0"/>
              <a:ea typeface="ヒラギノ角ゴ Pro W3" pitchFamily="48"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5B415293-7171-423E-B196-75DC3443EDF4}" type="slidenum">
              <a:rPr lang="en-US" smtClean="0"/>
              <a:pPr/>
              <a:t>28</a:t>
            </a:fld>
            <a:endParaRPr lang="en-US" smtClean="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endParaRPr lang="en-US" smtClean="0">
              <a:latin typeface="Verdana" pitchFamily="34" charset="0"/>
              <a:ea typeface="ヒラギノ角ゴ Pro W3" pitchFamily="48"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9F73E098-A187-4EA9-A788-ABADE8E067EC}" type="slidenum">
              <a:rPr lang="en-US" smtClean="0"/>
              <a:pPr/>
              <a:t>30</a:t>
            </a:fld>
            <a:endParaRPr lang="en-US" smtClean="0"/>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endParaRPr lang="en-US" smtClean="0">
              <a:latin typeface="Verdana" pitchFamily="34" charset="0"/>
              <a:ea typeface="ヒラギノ角ゴ Pro W3" pitchFamily="48"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E4E5C445-1517-424D-A90D-BF7AC3C56E09}" type="slidenum">
              <a:rPr lang="en-US" smtClean="0"/>
              <a:pPr/>
              <a:t>31</a:t>
            </a:fld>
            <a:endParaRPr lang="en-US" smtClean="0"/>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p:spPr>
        <p:txBody>
          <a:bodyPr/>
          <a:lstStyle/>
          <a:p>
            <a:endParaRPr lang="en-US" smtClean="0">
              <a:latin typeface="Verdana" pitchFamily="34" charset="0"/>
              <a:ea typeface="ヒラギノ角ゴ Pro W3" pitchFamily="48"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DAE448F-B49F-404A-9D8C-82ABD6B00671}" type="slidenum">
              <a:rPr lang="en-US"/>
              <a:pPr/>
              <a:t>3</a:t>
            </a:fld>
            <a:endParaRPr lang="en-US"/>
          </a:p>
        </p:txBody>
      </p:sp>
      <p:sp>
        <p:nvSpPr>
          <p:cNvPr id="214018" name="Rectangle 2"/>
          <p:cNvSpPr>
            <a:spLocks noGrp="1" noRot="1" noChangeAspect="1" noChangeArrowheads="1" noTextEdit="1"/>
          </p:cNvSpPr>
          <p:nvPr>
            <p:ph type="sldImg"/>
          </p:nvPr>
        </p:nvSpPr>
        <p:spPr>
          <a:ln/>
        </p:spPr>
      </p:sp>
      <p:sp>
        <p:nvSpPr>
          <p:cNvPr id="2140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121AD04-1B20-486E-885F-787351F407AB}" type="slidenum">
              <a:rPr lang="en-US"/>
              <a:pPr/>
              <a:t>4</a:t>
            </a:fld>
            <a:endParaRPr lang="en-US"/>
          </a:p>
        </p:txBody>
      </p:sp>
      <p:sp>
        <p:nvSpPr>
          <p:cNvPr id="215042" name="Rectangle 2"/>
          <p:cNvSpPr>
            <a:spLocks noGrp="1" noRot="1" noChangeAspect="1" noChangeArrowheads="1" noTextEdit="1"/>
          </p:cNvSpPr>
          <p:nvPr>
            <p:ph type="sldImg"/>
          </p:nvPr>
        </p:nvSpPr>
        <p:spPr>
          <a:ln/>
        </p:spPr>
      </p:sp>
      <p:sp>
        <p:nvSpPr>
          <p:cNvPr id="2150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5C7C32B-16EB-42E2-9EBB-7C307F5E1F61}" type="slidenum">
              <a:rPr lang="en-US"/>
              <a:pPr/>
              <a:t>5</a:t>
            </a:fld>
            <a:endParaRPr lang="en-US"/>
          </a:p>
        </p:txBody>
      </p:sp>
      <p:sp>
        <p:nvSpPr>
          <p:cNvPr id="216066" name="Rectangle 2"/>
          <p:cNvSpPr>
            <a:spLocks noGrp="1" noRot="1" noChangeAspect="1" noChangeArrowheads="1" noTextEdit="1"/>
          </p:cNvSpPr>
          <p:nvPr>
            <p:ph type="sldImg"/>
          </p:nvPr>
        </p:nvSpPr>
        <p:spPr>
          <a:ln/>
        </p:spPr>
      </p:sp>
      <p:sp>
        <p:nvSpPr>
          <p:cNvPr id="2160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F6BF05F-9F4B-4751-82A7-ED37B409DB18}" type="slidenum">
              <a:rPr lang="en-US"/>
              <a:pPr/>
              <a:t>6</a:t>
            </a:fld>
            <a:endParaRPr lang="en-US"/>
          </a:p>
        </p:txBody>
      </p:sp>
      <p:sp>
        <p:nvSpPr>
          <p:cNvPr id="217090" name="Rectangle 2"/>
          <p:cNvSpPr>
            <a:spLocks noGrp="1" noRot="1" noChangeAspect="1" noChangeArrowheads="1" noTextEdit="1"/>
          </p:cNvSpPr>
          <p:nvPr>
            <p:ph type="sldImg"/>
          </p:nvPr>
        </p:nvSpPr>
        <p:spPr>
          <a:ln/>
        </p:spPr>
      </p:sp>
      <p:sp>
        <p:nvSpPr>
          <p:cNvPr id="21709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59A3B2D-B380-46F1-B82A-43C5C4644C5C}" type="slidenum">
              <a:rPr lang="en-US"/>
              <a:pPr/>
              <a:t>7</a:t>
            </a:fld>
            <a:endParaRPr lang="en-US"/>
          </a:p>
        </p:txBody>
      </p:sp>
      <p:sp>
        <p:nvSpPr>
          <p:cNvPr id="218114" name="Rectangle 2"/>
          <p:cNvSpPr>
            <a:spLocks noGrp="1" noRot="1" noChangeAspect="1" noChangeArrowheads="1" noTextEdit="1"/>
          </p:cNvSpPr>
          <p:nvPr>
            <p:ph type="sldImg"/>
          </p:nvPr>
        </p:nvSpPr>
        <p:spPr>
          <a:ln/>
        </p:spPr>
      </p:sp>
      <p:sp>
        <p:nvSpPr>
          <p:cNvPr id="2181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BA4D9BB-9B75-4988-AD10-C62A522F6AFA}" type="slidenum">
              <a:rPr lang="en-US"/>
              <a:pPr/>
              <a:t>8</a:t>
            </a:fld>
            <a:endParaRPr lang="en-US"/>
          </a:p>
        </p:txBody>
      </p:sp>
      <p:sp>
        <p:nvSpPr>
          <p:cNvPr id="219138" name="Rectangle 2"/>
          <p:cNvSpPr>
            <a:spLocks noGrp="1" noRot="1" noChangeAspect="1" noChangeArrowheads="1" noTextEdit="1"/>
          </p:cNvSpPr>
          <p:nvPr>
            <p:ph type="sldImg"/>
          </p:nvPr>
        </p:nvSpPr>
        <p:spPr>
          <a:ln/>
        </p:spPr>
      </p:sp>
      <p:sp>
        <p:nvSpPr>
          <p:cNvPr id="21913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503E89E-8E72-4E2E-A54C-24481ACBC6C5}" type="slidenum">
              <a:rPr lang="en-US"/>
              <a:pPr/>
              <a:t>9</a:t>
            </a:fld>
            <a:endParaRPr lang="en-US"/>
          </a:p>
        </p:txBody>
      </p:sp>
      <p:sp>
        <p:nvSpPr>
          <p:cNvPr id="220162" name="Rectangle 2"/>
          <p:cNvSpPr>
            <a:spLocks noGrp="1" noRot="1" noChangeAspect="1" noChangeArrowheads="1" noTextEdit="1"/>
          </p:cNvSpPr>
          <p:nvPr>
            <p:ph type="sldImg"/>
          </p:nvPr>
        </p:nvSpPr>
        <p:spPr>
          <a:ln/>
        </p:spPr>
      </p:sp>
      <p:sp>
        <p:nvSpPr>
          <p:cNvPr id="220163"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ndara"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buClr>
                <a:srgbClr val="C00000"/>
              </a:buClr>
              <a:defRPr>
                <a:latin typeface="Candara" pitchFamily="34" charset="0"/>
              </a:defRPr>
            </a:lvl1pPr>
            <a:lvl2pPr>
              <a:buClr>
                <a:schemeClr val="bg2">
                  <a:lumMod val="75000"/>
                </a:schemeClr>
              </a:buClr>
              <a:buFont typeface="Wingdings" pitchFamily="2" charset="2"/>
              <a:buChar char="§"/>
              <a:defRPr>
                <a:latin typeface="Candara" pitchFamily="34" charset="0"/>
              </a:defRPr>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 Id="rId3"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1733" name="Rectangle 5"/>
          <p:cNvSpPr>
            <a:spLocks noGrp="1" noChangeArrowheads="1"/>
          </p:cNvSpPr>
          <p:nvPr>
            <p:ph type="title"/>
          </p:nvPr>
        </p:nvSpPr>
        <p:spPr bwMode="auto">
          <a:xfrm>
            <a:off x="838200" y="514350"/>
            <a:ext cx="7315200" cy="6858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1734" name="Rectangle 6"/>
          <p:cNvSpPr>
            <a:spLocks noGrp="1" noChangeArrowheads="1"/>
          </p:cNvSpPr>
          <p:nvPr>
            <p:ph type="body" idx="1"/>
          </p:nvPr>
        </p:nvSpPr>
        <p:spPr bwMode="auto">
          <a:xfrm>
            <a:off x="684213" y="1428750"/>
            <a:ext cx="7315200" cy="2971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1750" name="Oval 22"/>
          <p:cNvSpPr>
            <a:spLocks noChangeArrowheads="1"/>
          </p:cNvSpPr>
          <p:nvPr/>
        </p:nvSpPr>
        <p:spPr bwMode="auto">
          <a:xfrm>
            <a:off x="8610600" y="4743450"/>
            <a:ext cx="457200" cy="342900"/>
          </a:xfrm>
          <a:prstGeom prst="ellipse">
            <a:avLst/>
          </a:prstGeom>
          <a:solidFill>
            <a:schemeClr val="bg1"/>
          </a:solidFill>
          <a:ln w="9525" algn="ctr">
            <a:noFill/>
            <a:round/>
            <a:headEnd/>
            <a:tailEnd/>
          </a:ln>
          <a:effectLst/>
        </p:spPr>
        <p:txBody>
          <a:bodyPr wrap="none" anchor="ctr"/>
          <a:lstStyle/>
          <a:p>
            <a:pPr algn="ctr">
              <a:defRPr/>
            </a:pPr>
            <a:endParaRPr lang="en-US" dirty="0">
              <a:latin typeface="Arial" charset="0"/>
              <a:cs typeface="+mn-cs"/>
            </a:endParaRPr>
          </a:p>
        </p:txBody>
      </p:sp>
      <p:pic>
        <p:nvPicPr>
          <p:cNvPr id="6" name="Picture 5" descr="hd-master.jpg"/>
          <p:cNvPicPr>
            <a:picLocks noChangeAspect="1"/>
          </p:cNvPicPr>
          <p:nvPr userDrawn="1"/>
        </p:nvPicPr>
        <p:blipFill>
          <a:blip r:embed="rId3" cstate="print"/>
          <a:stretch>
            <a:fillRect/>
          </a:stretch>
        </p:blipFill>
        <p:spPr>
          <a:xfrm>
            <a:off x="1" y="0"/>
            <a:ext cx="9129236" cy="5143498"/>
          </a:xfrm>
          <a:prstGeom prst="rect">
            <a:avLst/>
          </a:prstGeom>
        </p:spPr>
      </p:pic>
    </p:spTree>
  </p:cSld>
  <p:clrMap bg1="lt1" tx1="dk1" bg2="lt2" tx2="dk2" accent1="accent1" accent2="accent2" accent3="accent3" accent4="accent4" accent5="accent5" accent6="accent6" hlink="hlink" folHlink="folHlink"/>
  <p:sldLayoutIdLst>
    <p:sldLayoutId id="2147483651" r:id="rId1"/>
  </p:sldLayoutIdLst>
  <p:timing>
    <p:tnLst>
      <p:par>
        <p:cTn xmlns:p14="http://schemas.microsoft.com/office/powerpoint/2010/main" id="1" dur="indefinite" restart="never" nodeType="tmRoot"/>
      </p:par>
    </p:tnLst>
  </p:timing>
  <p:txStyles>
    <p:titleStyle>
      <a:lvl1pPr algn="l" rtl="0" eaLnBrk="0" fontAlgn="base" hangingPunct="0">
        <a:spcBef>
          <a:spcPct val="0"/>
        </a:spcBef>
        <a:spcAft>
          <a:spcPct val="0"/>
        </a:spcAft>
        <a:defRPr sz="4000" b="1">
          <a:solidFill>
            <a:schemeClr val="tx2"/>
          </a:solidFill>
          <a:effectLst>
            <a:outerShdw blurRad="38100" dist="38100" dir="2700000" algn="tl">
              <a:srgbClr val="C0C0C0"/>
            </a:outerShdw>
          </a:effectLst>
          <a:latin typeface="+mj-lt"/>
          <a:ea typeface="+mj-ea"/>
          <a:cs typeface="+mj-cs"/>
        </a:defRPr>
      </a:lvl1pPr>
      <a:lvl2pPr algn="l" rtl="0" eaLnBrk="0" fontAlgn="base" hangingPunct="0">
        <a:spcBef>
          <a:spcPct val="0"/>
        </a:spcBef>
        <a:spcAft>
          <a:spcPct val="0"/>
        </a:spcAft>
        <a:defRPr sz="4000" b="1">
          <a:solidFill>
            <a:schemeClr val="tx2"/>
          </a:solidFill>
          <a:effectLst>
            <a:outerShdw blurRad="38100" dist="38100" dir="2700000" algn="tl">
              <a:srgbClr val="C0C0C0"/>
            </a:outerShdw>
          </a:effectLst>
          <a:latin typeface="Trebuchet MS" pitchFamily="34" charset="0"/>
        </a:defRPr>
      </a:lvl2pPr>
      <a:lvl3pPr algn="l" rtl="0" eaLnBrk="0" fontAlgn="base" hangingPunct="0">
        <a:spcBef>
          <a:spcPct val="0"/>
        </a:spcBef>
        <a:spcAft>
          <a:spcPct val="0"/>
        </a:spcAft>
        <a:defRPr sz="4000" b="1">
          <a:solidFill>
            <a:schemeClr val="tx2"/>
          </a:solidFill>
          <a:effectLst>
            <a:outerShdw blurRad="38100" dist="38100" dir="2700000" algn="tl">
              <a:srgbClr val="C0C0C0"/>
            </a:outerShdw>
          </a:effectLst>
          <a:latin typeface="Trebuchet MS" pitchFamily="34" charset="0"/>
        </a:defRPr>
      </a:lvl3pPr>
      <a:lvl4pPr algn="l" rtl="0" eaLnBrk="0" fontAlgn="base" hangingPunct="0">
        <a:spcBef>
          <a:spcPct val="0"/>
        </a:spcBef>
        <a:spcAft>
          <a:spcPct val="0"/>
        </a:spcAft>
        <a:defRPr sz="4000" b="1">
          <a:solidFill>
            <a:schemeClr val="tx2"/>
          </a:solidFill>
          <a:effectLst>
            <a:outerShdw blurRad="38100" dist="38100" dir="2700000" algn="tl">
              <a:srgbClr val="C0C0C0"/>
            </a:outerShdw>
          </a:effectLst>
          <a:latin typeface="Trebuchet MS" pitchFamily="34" charset="0"/>
        </a:defRPr>
      </a:lvl4pPr>
      <a:lvl5pPr algn="l" rtl="0" eaLnBrk="0" fontAlgn="base" hangingPunct="0">
        <a:spcBef>
          <a:spcPct val="0"/>
        </a:spcBef>
        <a:spcAft>
          <a:spcPct val="0"/>
        </a:spcAft>
        <a:defRPr sz="4000" b="1">
          <a:solidFill>
            <a:schemeClr val="tx2"/>
          </a:solidFill>
          <a:effectLst>
            <a:outerShdw blurRad="38100" dist="38100" dir="2700000" algn="tl">
              <a:srgbClr val="C0C0C0"/>
            </a:outerShdw>
          </a:effectLst>
          <a:latin typeface="Trebuchet MS" pitchFamily="34" charset="0"/>
        </a:defRPr>
      </a:lvl5pPr>
      <a:lvl6pPr marL="457200" algn="l" rtl="0" fontAlgn="base">
        <a:spcBef>
          <a:spcPct val="0"/>
        </a:spcBef>
        <a:spcAft>
          <a:spcPct val="0"/>
        </a:spcAft>
        <a:defRPr sz="4000" b="1">
          <a:solidFill>
            <a:schemeClr val="tx2"/>
          </a:solidFill>
          <a:effectLst>
            <a:outerShdw blurRad="38100" dist="38100" dir="2700000" algn="tl">
              <a:srgbClr val="C0C0C0"/>
            </a:outerShdw>
          </a:effectLst>
          <a:latin typeface="Trebuchet MS" pitchFamily="34" charset="0"/>
        </a:defRPr>
      </a:lvl6pPr>
      <a:lvl7pPr marL="914400" algn="l" rtl="0" fontAlgn="base">
        <a:spcBef>
          <a:spcPct val="0"/>
        </a:spcBef>
        <a:spcAft>
          <a:spcPct val="0"/>
        </a:spcAft>
        <a:defRPr sz="4000" b="1">
          <a:solidFill>
            <a:schemeClr val="tx2"/>
          </a:solidFill>
          <a:effectLst>
            <a:outerShdw blurRad="38100" dist="38100" dir="2700000" algn="tl">
              <a:srgbClr val="C0C0C0"/>
            </a:outerShdw>
          </a:effectLst>
          <a:latin typeface="Trebuchet MS" pitchFamily="34" charset="0"/>
        </a:defRPr>
      </a:lvl7pPr>
      <a:lvl8pPr marL="1371600" algn="l" rtl="0" fontAlgn="base">
        <a:spcBef>
          <a:spcPct val="0"/>
        </a:spcBef>
        <a:spcAft>
          <a:spcPct val="0"/>
        </a:spcAft>
        <a:defRPr sz="4000" b="1">
          <a:solidFill>
            <a:schemeClr val="tx2"/>
          </a:solidFill>
          <a:effectLst>
            <a:outerShdw blurRad="38100" dist="38100" dir="2700000" algn="tl">
              <a:srgbClr val="C0C0C0"/>
            </a:outerShdw>
          </a:effectLst>
          <a:latin typeface="Trebuchet MS" pitchFamily="34" charset="0"/>
        </a:defRPr>
      </a:lvl8pPr>
      <a:lvl9pPr marL="1828800" algn="l" rtl="0" fontAlgn="base">
        <a:spcBef>
          <a:spcPct val="0"/>
        </a:spcBef>
        <a:spcAft>
          <a:spcPct val="0"/>
        </a:spcAft>
        <a:defRPr sz="4000" b="1">
          <a:solidFill>
            <a:schemeClr val="tx2"/>
          </a:solidFill>
          <a:effectLst>
            <a:outerShdw blurRad="38100" dist="38100" dir="2700000" algn="tl">
              <a:srgbClr val="C0C0C0"/>
            </a:outerShdw>
          </a:effectLst>
          <a:latin typeface="Trebuchet MS" pitchFamily="34" charset="0"/>
        </a:defRPr>
      </a:lvl9pPr>
    </p:titleStyle>
    <p:bodyStyle>
      <a:lvl1pPr marL="342900" indent="-342900" algn="l" rtl="0" eaLnBrk="0" fontAlgn="base" hangingPunct="0">
        <a:spcBef>
          <a:spcPct val="20000"/>
        </a:spcBef>
        <a:spcAft>
          <a:spcPct val="0"/>
        </a:spcAft>
        <a:buClr>
          <a:srgbClr val="606FAE"/>
        </a:buClr>
        <a:buChar char="•"/>
        <a:defRPr sz="3200" b="1">
          <a:solidFill>
            <a:schemeClr val="tx1"/>
          </a:solidFill>
          <a:effectLst>
            <a:outerShdw blurRad="38100" dist="38100" dir="2700000" algn="tl">
              <a:srgbClr val="C0C0C0"/>
            </a:outerShdw>
          </a:effectLst>
          <a:latin typeface="+mn-lt"/>
          <a:ea typeface="+mn-ea"/>
          <a:cs typeface="+mn-cs"/>
        </a:defRPr>
      </a:lvl1pPr>
      <a:lvl2pPr marL="742950" indent="-285750" algn="l" rtl="0" eaLnBrk="0" fontAlgn="base" hangingPunct="0">
        <a:spcBef>
          <a:spcPct val="20000"/>
        </a:spcBef>
        <a:spcAft>
          <a:spcPct val="0"/>
        </a:spcAft>
        <a:buClr>
          <a:schemeClr val="hlink"/>
        </a:buClr>
        <a:buFont typeface="Wingdings" pitchFamily="2" charset="2"/>
        <a:buChar char="§"/>
        <a:defRPr sz="2800">
          <a:solidFill>
            <a:schemeClr val="tx1"/>
          </a:solidFill>
          <a:effectLst>
            <a:outerShdw blurRad="38100" dist="38100" dir="2700000" algn="tl">
              <a:srgbClr val="C0C0C0"/>
            </a:outerShdw>
          </a:effectLst>
          <a:latin typeface="Stone Sans ITC TT" pitchFamily="2" charset="0"/>
        </a:defRPr>
      </a:lvl2pPr>
      <a:lvl3pPr marL="1143000" indent="-228600" algn="l" rtl="0" eaLnBrk="0" fontAlgn="base" hangingPunct="0">
        <a:spcBef>
          <a:spcPct val="20000"/>
        </a:spcBef>
        <a:spcAft>
          <a:spcPct val="0"/>
        </a:spcAft>
        <a:buChar char="•"/>
        <a:defRPr sz="2400" b="1">
          <a:solidFill>
            <a:schemeClr val="tx1"/>
          </a:solidFill>
          <a:effectLst>
            <a:outerShdw blurRad="38100" dist="38100" dir="2700000" algn="tl">
              <a:srgbClr val="C0C0C0"/>
            </a:outerShdw>
          </a:effectLst>
          <a:latin typeface="Stone Sans ITC TT" pitchFamily="2" charset="0"/>
        </a:defRPr>
      </a:lvl3pPr>
      <a:lvl4pPr marL="1600200" indent="-228600" algn="l" rtl="0" eaLnBrk="0" fontAlgn="base" hangingPunct="0">
        <a:spcBef>
          <a:spcPct val="20000"/>
        </a:spcBef>
        <a:spcAft>
          <a:spcPct val="0"/>
        </a:spcAft>
        <a:buChar char="–"/>
        <a:defRPr sz="2000" b="1">
          <a:solidFill>
            <a:schemeClr val="tx1"/>
          </a:solidFill>
          <a:effectLst>
            <a:outerShdw blurRad="38100" dist="38100" dir="2700000" algn="tl">
              <a:srgbClr val="C0C0C0"/>
            </a:outerShdw>
          </a:effectLst>
          <a:latin typeface="Stone Sans ITC TT" pitchFamily="2" charset="0"/>
        </a:defRPr>
      </a:lvl4pPr>
      <a:lvl5pPr marL="2057400" indent="-228600" algn="l" rtl="0" eaLnBrk="0" fontAlgn="base" hangingPunct="0">
        <a:spcBef>
          <a:spcPct val="20000"/>
        </a:spcBef>
        <a:spcAft>
          <a:spcPct val="0"/>
        </a:spcAft>
        <a:buChar char="»"/>
        <a:defRPr sz="2000" b="1">
          <a:solidFill>
            <a:schemeClr val="tx1"/>
          </a:solidFill>
          <a:effectLst>
            <a:outerShdw blurRad="38100" dist="38100" dir="2700000" algn="tl">
              <a:srgbClr val="C0C0C0"/>
            </a:outerShdw>
          </a:effectLst>
          <a:latin typeface="Stone Sans ITC TT" pitchFamily="2" charset="0"/>
        </a:defRPr>
      </a:lvl5pPr>
      <a:lvl6pPr marL="2514600" indent="-228600" algn="l" rtl="0" fontAlgn="base">
        <a:spcBef>
          <a:spcPct val="20000"/>
        </a:spcBef>
        <a:spcAft>
          <a:spcPct val="0"/>
        </a:spcAft>
        <a:buChar char="»"/>
        <a:defRPr sz="2000" b="1">
          <a:solidFill>
            <a:schemeClr val="tx1"/>
          </a:solidFill>
          <a:effectLst>
            <a:outerShdw blurRad="38100" dist="38100" dir="2700000" algn="tl">
              <a:srgbClr val="C0C0C0"/>
            </a:outerShdw>
          </a:effectLst>
          <a:latin typeface="Stone Sans ITC TT" pitchFamily="2" charset="0"/>
        </a:defRPr>
      </a:lvl6pPr>
      <a:lvl7pPr marL="2971800" indent="-228600" algn="l" rtl="0" fontAlgn="base">
        <a:spcBef>
          <a:spcPct val="20000"/>
        </a:spcBef>
        <a:spcAft>
          <a:spcPct val="0"/>
        </a:spcAft>
        <a:buChar char="»"/>
        <a:defRPr sz="2000" b="1">
          <a:solidFill>
            <a:schemeClr val="tx1"/>
          </a:solidFill>
          <a:effectLst>
            <a:outerShdw blurRad="38100" dist="38100" dir="2700000" algn="tl">
              <a:srgbClr val="C0C0C0"/>
            </a:outerShdw>
          </a:effectLst>
          <a:latin typeface="Stone Sans ITC TT" pitchFamily="2" charset="0"/>
        </a:defRPr>
      </a:lvl7pPr>
      <a:lvl8pPr marL="3429000" indent="-228600" algn="l" rtl="0" fontAlgn="base">
        <a:spcBef>
          <a:spcPct val="20000"/>
        </a:spcBef>
        <a:spcAft>
          <a:spcPct val="0"/>
        </a:spcAft>
        <a:buChar char="»"/>
        <a:defRPr sz="2000" b="1">
          <a:solidFill>
            <a:schemeClr val="tx1"/>
          </a:solidFill>
          <a:effectLst>
            <a:outerShdw blurRad="38100" dist="38100" dir="2700000" algn="tl">
              <a:srgbClr val="C0C0C0"/>
            </a:outerShdw>
          </a:effectLst>
          <a:latin typeface="Stone Sans ITC TT" pitchFamily="2" charset="0"/>
        </a:defRPr>
      </a:lvl8pPr>
      <a:lvl9pPr marL="3886200" indent="-228600" algn="l" rtl="0" fontAlgn="base">
        <a:spcBef>
          <a:spcPct val="20000"/>
        </a:spcBef>
        <a:spcAft>
          <a:spcPct val="0"/>
        </a:spcAft>
        <a:buChar char="»"/>
        <a:defRPr sz="2000" b="1">
          <a:solidFill>
            <a:schemeClr val="tx1"/>
          </a:solidFill>
          <a:effectLst>
            <a:outerShdw blurRad="38100" dist="38100" dir="2700000" algn="tl">
              <a:srgbClr val="C0C0C0"/>
            </a:outerShdw>
          </a:effectLst>
          <a:latin typeface="Stone Sans ITC TT" pitchFamily="2"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4" Type="http://schemas.openxmlformats.org/officeDocument/2006/relationships/oleObject" Target="../embeddings/oleObject7.bin"/><Relationship Id="rId5" Type="http://schemas.openxmlformats.org/officeDocument/2006/relationships/image" Target="../media/image8.png"/><Relationship Id="rId1" Type="http://schemas.openxmlformats.org/officeDocument/2006/relationships/vmlDrawing" Target="../drawings/vmlDrawing7.vml"/><Relationship Id="rId2"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4" Type="http://schemas.openxmlformats.org/officeDocument/2006/relationships/oleObject" Target="../embeddings/oleObject8.bin"/><Relationship Id="rId5" Type="http://schemas.openxmlformats.org/officeDocument/2006/relationships/image" Target="../media/image10.png"/><Relationship Id="rId1" Type="http://schemas.openxmlformats.org/officeDocument/2006/relationships/vmlDrawing" Target="../drawings/vmlDrawing8.vml"/><Relationship Id="rId2"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1.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3.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4.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4" Type="http://schemas.openxmlformats.org/officeDocument/2006/relationships/oleObject" Target="../embeddings/oleObject1.bin"/><Relationship Id="rId5" Type="http://schemas.openxmlformats.org/officeDocument/2006/relationships/image" Target="../media/image3.png"/><Relationship Id="rId1" Type="http://schemas.openxmlformats.org/officeDocument/2006/relationships/vmlDrawing" Target="../drawings/vmlDrawing1.vml"/><Relationship Id="rId2"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4" Type="http://schemas.openxmlformats.org/officeDocument/2006/relationships/oleObject" Target="../embeddings/oleObject2.bin"/><Relationship Id="rId5" Type="http://schemas.openxmlformats.org/officeDocument/2006/relationships/image" Target="../media/image3.png"/><Relationship Id="rId1" Type="http://schemas.openxmlformats.org/officeDocument/2006/relationships/vmlDrawing" Target="../drawings/vmlDrawing2.vml"/><Relationship Id="rId2"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4" Type="http://schemas.openxmlformats.org/officeDocument/2006/relationships/oleObject" Target="../embeddings/oleObject3.bin"/><Relationship Id="rId5" Type="http://schemas.openxmlformats.org/officeDocument/2006/relationships/image" Target="../media/image4.png"/><Relationship Id="rId1" Type="http://schemas.openxmlformats.org/officeDocument/2006/relationships/vmlDrawing" Target="../drawings/vmlDrawing3.vml"/><Relationship Id="rId2"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4" Type="http://schemas.openxmlformats.org/officeDocument/2006/relationships/oleObject" Target="../embeddings/oleObject4.bin"/><Relationship Id="rId5" Type="http://schemas.openxmlformats.org/officeDocument/2006/relationships/image" Target="../media/image4.png"/><Relationship Id="rId1" Type="http://schemas.openxmlformats.org/officeDocument/2006/relationships/vmlDrawing" Target="../drawings/vmlDrawing4.vml"/><Relationship Id="rId2"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4" Type="http://schemas.openxmlformats.org/officeDocument/2006/relationships/oleObject" Target="../embeddings/oleObject5.bin"/><Relationship Id="rId5" Type="http://schemas.openxmlformats.org/officeDocument/2006/relationships/image" Target="../media/image5.png"/><Relationship Id="rId1" Type="http://schemas.openxmlformats.org/officeDocument/2006/relationships/vmlDrawing" Target="../drawings/vmlDrawing5.vml"/><Relationship Id="rId2"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4" Type="http://schemas.openxmlformats.org/officeDocument/2006/relationships/oleObject" Target="../embeddings/oleObject6.bin"/><Relationship Id="rId5" Type="http://schemas.openxmlformats.org/officeDocument/2006/relationships/image" Target="../media/image5.png"/><Relationship Id="rId1" Type="http://schemas.openxmlformats.org/officeDocument/2006/relationships/vmlDrawing" Target="../drawings/vmlDrawing6.vml"/><Relationship Id="rId2"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 name="Picture 3" descr="paper-bg.png"/>
          <p:cNvPicPr>
            <a:picLocks noChangeAspect="1"/>
          </p:cNvPicPr>
          <p:nvPr/>
        </p:nvPicPr>
        <p:blipFill>
          <a:blip r:embed="rId3" cstate="print"/>
          <a:stretch>
            <a:fillRect/>
          </a:stretch>
        </p:blipFill>
        <p:spPr>
          <a:xfrm>
            <a:off x="2143375" y="149595"/>
            <a:ext cx="5009650" cy="3488956"/>
          </a:xfrm>
          <a:prstGeom prst="rect">
            <a:avLst/>
          </a:prstGeom>
        </p:spPr>
      </p:pic>
      <p:sp>
        <p:nvSpPr>
          <p:cNvPr id="7" name="Rectangle 4"/>
          <p:cNvSpPr txBox="1">
            <a:spLocks noChangeArrowheads="1"/>
          </p:cNvSpPr>
          <p:nvPr/>
        </p:nvSpPr>
        <p:spPr bwMode="auto">
          <a:xfrm>
            <a:off x="2438400" y="3867150"/>
            <a:ext cx="4267200" cy="762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ctr" defTabSz="914400" rtl="0" eaLnBrk="1" fontAlgn="base" latinLnBrk="0" hangingPunct="1">
              <a:lnSpc>
                <a:spcPct val="80000"/>
              </a:lnSpc>
              <a:spcBef>
                <a:spcPct val="20000"/>
              </a:spcBef>
              <a:spcAft>
                <a:spcPct val="0"/>
              </a:spcAft>
              <a:buClr>
                <a:srgbClr val="606FAE"/>
              </a:buClr>
              <a:buSzTx/>
              <a:tabLst/>
              <a:defRPr/>
            </a:pPr>
            <a:r>
              <a:rPr kumimoji="0" lang="en-US" sz="2800" b="1" i="0" u="none" strike="noStrike" kern="0" cap="none" spc="0" normalizeH="0" baseline="0" noProof="0" dirty="0" smtClean="0">
                <a:ln>
                  <a:noFill/>
                </a:ln>
                <a:solidFill>
                  <a:schemeClr val="tx1"/>
                </a:solidFill>
                <a:effectLst>
                  <a:outerShdw blurRad="38100" dist="38100" dir="2700000" algn="tl">
                    <a:srgbClr val="C0C0C0"/>
                  </a:outerShdw>
                </a:effectLst>
                <a:uLnTx/>
                <a:uFillTx/>
                <a:latin typeface="Candara" pitchFamily="34" charset="0"/>
                <a:ea typeface="+mn-ea"/>
                <a:cs typeface="+mn-cs"/>
              </a:rPr>
              <a:t>Stone Librande</a:t>
            </a:r>
          </a:p>
          <a:p>
            <a:pPr marL="342900" marR="0" lvl="0" indent="-342900" algn="ctr" defTabSz="914400" rtl="0" eaLnBrk="1" fontAlgn="base" latinLnBrk="0" hangingPunct="1">
              <a:lnSpc>
                <a:spcPct val="80000"/>
              </a:lnSpc>
              <a:spcBef>
                <a:spcPct val="20000"/>
              </a:spcBef>
              <a:spcAft>
                <a:spcPct val="0"/>
              </a:spcAft>
              <a:buClr>
                <a:srgbClr val="606FAE"/>
              </a:buClr>
              <a:buSzTx/>
              <a:tabLst/>
              <a:defRPr/>
            </a:pPr>
            <a:r>
              <a:rPr kumimoji="0" lang="en-US" sz="1800" b="0" i="0" u="none" strike="noStrike" kern="0" cap="none" spc="0" normalizeH="0" baseline="0" noProof="0" dirty="0" smtClean="0">
                <a:ln>
                  <a:noFill/>
                </a:ln>
                <a:solidFill>
                  <a:schemeClr val="tx1"/>
                </a:solidFill>
                <a:effectLst>
                  <a:outerShdw blurRad="38100" dist="38100" dir="2700000" algn="tl">
                    <a:srgbClr val="C0C0C0"/>
                  </a:outerShdw>
                </a:effectLst>
                <a:uLnTx/>
                <a:uFillTx/>
                <a:latin typeface="Candara" pitchFamily="34" charset="0"/>
                <a:ea typeface="+mn-ea"/>
                <a:cs typeface="+mn-cs"/>
              </a:rPr>
              <a:t>Creative Director, EA/Maxis</a:t>
            </a:r>
          </a:p>
        </p:txBody>
      </p:sp>
      <p:sp>
        <p:nvSpPr>
          <p:cNvPr id="8" name="Rectangle 2"/>
          <p:cNvSpPr txBox="1">
            <a:spLocks noChangeArrowheads="1"/>
          </p:cNvSpPr>
          <p:nvPr/>
        </p:nvSpPr>
        <p:spPr bwMode="auto">
          <a:xfrm>
            <a:off x="2057400" y="971550"/>
            <a:ext cx="5105400" cy="2133600"/>
          </a:xfrm>
          <a:prstGeom prst="rect">
            <a:avLst/>
          </a:prstGeom>
          <a:noFill/>
          <a:ln w="9525">
            <a:noFill/>
            <a:miter lim="800000"/>
            <a:headEnd/>
            <a:tailEnd/>
          </a:ln>
          <a:effectLst/>
        </p:spPr>
        <p:txBody>
          <a:bodyPr/>
          <a:lstStyle/>
          <a:p>
            <a:pPr algn="ctr">
              <a:defRPr/>
            </a:pPr>
            <a:r>
              <a:rPr lang="en-US" sz="4000" b="1" dirty="0" smtClean="0">
                <a:latin typeface="Candara" pitchFamily="34" charset="0"/>
              </a:rPr>
              <a:t>Paper Simulations</a:t>
            </a:r>
            <a:br>
              <a:rPr lang="en-US" sz="4000" b="1" dirty="0" smtClean="0">
                <a:latin typeface="Candara" pitchFamily="34" charset="0"/>
              </a:rPr>
            </a:br>
            <a:r>
              <a:rPr lang="en-US" b="1" dirty="0" smtClean="0">
                <a:latin typeface="Candara" pitchFamily="34" charset="0"/>
              </a:rPr>
              <a:t>of</a:t>
            </a:r>
            <a:r>
              <a:rPr lang="en-US" sz="4000" b="1" dirty="0" smtClean="0">
                <a:latin typeface="Candara" pitchFamily="34" charset="0"/>
              </a:rPr>
              <a:t/>
            </a:r>
            <a:br>
              <a:rPr lang="en-US" sz="4000" b="1" dirty="0" smtClean="0">
                <a:latin typeface="Candara" pitchFamily="34" charset="0"/>
              </a:rPr>
            </a:br>
            <a:r>
              <a:rPr lang="en-US" sz="4000" b="1" dirty="0" smtClean="0">
                <a:latin typeface="Candara" pitchFamily="34" charset="0"/>
              </a:rPr>
              <a:t>Digital Games</a:t>
            </a:r>
            <a:endParaRPr lang="en-US" sz="4000" b="1" kern="0" dirty="0">
              <a:solidFill>
                <a:schemeClr val="tx2"/>
              </a:solidFill>
              <a:effectLst>
                <a:outerShdw blurRad="38100" dist="38100" dir="2700000" algn="tl">
                  <a:srgbClr val="C0C0C0"/>
                </a:outerShdw>
              </a:effectLst>
              <a:latin typeface="Candara" pitchFamily="34" charset="0"/>
              <a:ea typeface="+mj-ea"/>
              <a:cs typeface="+mj-cs"/>
            </a:endParaRP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0" y="0"/>
            <a:ext cx="9144000" cy="514350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chemeClr val="tx1"/>
              </a:solidFill>
              <a:effectLst/>
              <a:latin typeface="Arial" charset="0"/>
            </a:endParaRPr>
          </a:p>
        </p:txBody>
      </p:sp>
    </p:spTree>
  </p:cSld>
  <p:clrMapOvr>
    <a:masterClrMapping/>
  </p:clrMapOvr>
  <p:transition xmlns:p14="http://schemas.microsoft.com/office/powerpoint/2010/main" spd="slow" advClick="0" advTm="1000">
    <p:fade thruBlk="1"/>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ChangeArrowheads="1"/>
          </p:cNvSpPr>
          <p:nvPr>
            <p:ph type="title"/>
          </p:nvPr>
        </p:nvSpPr>
        <p:spPr>
          <a:xfrm>
            <a:off x="838200" y="361950"/>
            <a:ext cx="7315200" cy="685800"/>
          </a:xfrm>
        </p:spPr>
        <p:txBody>
          <a:bodyPr/>
          <a:lstStyle/>
          <a:p>
            <a:r>
              <a:rPr lang="en-US" dirty="0"/>
              <a:t>Exercise #2</a:t>
            </a:r>
          </a:p>
        </p:txBody>
      </p:sp>
      <p:sp>
        <p:nvSpPr>
          <p:cNvPr id="193539" name="Rectangle 3"/>
          <p:cNvSpPr>
            <a:spLocks noGrp="1" noChangeArrowheads="1"/>
          </p:cNvSpPr>
          <p:nvPr>
            <p:ph type="body" idx="1"/>
          </p:nvPr>
        </p:nvSpPr>
        <p:spPr>
          <a:xfrm>
            <a:off x="1579563" y="1478757"/>
            <a:ext cx="6419850" cy="3093244"/>
          </a:xfrm>
          <a:noFill/>
          <a:ln/>
        </p:spPr>
        <p:txBody>
          <a:bodyPr/>
          <a:lstStyle/>
          <a:p>
            <a:pPr>
              <a:spcBef>
                <a:spcPts val="1800"/>
              </a:spcBef>
            </a:pPr>
            <a:r>
              <a:rPr lang="en-US" sz="2800" b="0" dirty="0"/>
              <a:t>Simulate a video game using only pencils, index cards and dice</a:t>
            </a:r>
            <a:r>
              <a:rPr lang="en-US" sz="2800" b="0" dirty="0" smtClean="0"/>
              <a:t>.</a:t>
            </a:r>
            <a:endParaRPr lang="en-US" sz="2800" b="0" dirty="0"/>
          </a:p>
          <a:p>
            <a:pPr>
              <a:spcBef>
                <a:spcPts val="1800"/>
              </a:spcBef>
            </a:pPr>
            <a:r>
              <a:rPr lang="en-US" sz="2800" b="0" dirty="0"/>
              <a:t>Use it as a tool to help understand the game’s fundamental design principles</a:t>
            </a:r>
            <a:r>
              <a:rPr lang="en-US" sz="2800" b="0" dirty="0" smtClean="0"/>
              <a:t>.</a:t>
            </a:r>
            <a:endParaRPr lang="en-US" sz="2800" b="0" dirty="0"/>
          </a:p>
          <a:p>
            <a:pPr>
              <a:spcBef>
                <a:spcPts val="1800"/>
              </a:spcBef>
            </a:pPr>
            <a:r>
              <a:rPr lang="en-US" sz="2800" b="0" dirty="0"/>
              <a:t>Don’t sweat the details.</a:t>
            </a:r>
          </a:p>
        </p:txBody>
      </p:sp>
    </p:spTree>
  </p:cSld>
  <p:clrMapOvr>
    <a:masterClrMapping/>
  </p:clrMapOvr>
  <p:transition xmlns:p14="http://schemas.microsoft.com/office/powerpoint/2010/main" spd="slow">
    <p:fade thruBlk="1"/>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3539">
                                            <p:txEl>
                                              <p:pRg st="0" end="0"/>
                                            </p:txEl>
                                          </p:spTgt>
                                        </p:tgtEl>
                                        <p:attrNameLst>
                                          <p:attrName>style.visibility</p:attrName>
                                        </p:attrNameLst>
                                      </p:cBhvr>
                                      <p:to>
                                        <p:strVal val="visible"/>
                                      </p:to>
                                    </p:set>
                                    <p:animEffect transition="in" filter="fade">
                                      <p:cBhvr>
                                        <p:cTn id="7" dur="500"/>
                                        <p:tgtEl>
                                          <p:spTgt spid="1935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3539">
                                            <p:txEl>
                                              <p:pRg st="1" end="1"/>
                                            </p:txEl>
                                          </p:spTgt>
                                        </p:tgtEl>
                                        <p:attrNameLst>
                                          <p:attrName>style.visibility</p:attrName>
                                        </p:attrNameLst>
                                      </p:cBhvr>
                                      <p:to>
                                        <p:strVal val="visible"/>
                                      </p:to>
                                    </p:set>
                                    <p:animEffect transition="in" filter="fade">
                                      <p:cBhvr>
                                        <p:cTn id="12" dur="500"/>
                                        <p:tgtEl>
                                          <p:spTgt spid="19353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93539">
                                            <p:txEl>
                                              <p:pRg st="2" end="2"/>
                                            </p:txEl>
                                          </p:spTgt>
                                        </p:tgtEl>
                                        <p:attrNameLst>
                                          <p:attrName>style.visibility</p:attrName>
                                        </p:attrNameLst>
                                      </p:cBhvr>
                                      <p:to>
                                        <p:strVal val="visible"/>
                                      </p:to>
                                    </p:set>
                                    <p:animEffect transition="in" filter="fade">
                                      <p:cBhvr>
                                        <p:cTn id="17" dur="500"/>
                                        <p:tgtEl>
                                          <p:spTgt spid="19353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353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1" name="Rectangle 11"/>
          <p:cNvSpPr>
            <a:spLocks noChangeArrowheads="1"/>
          </p:cNvSpPr>
          <p:nvPr/>
        </p:nvSpPr>
        <p:spPr bwMode="auto">
          <a:xfrm>
            <a:off x="1905000" y="819150"/>
            <a:ext cx="5334000" cy="514350"/>
          </a:xfrm>
          <a:prstGeom prst="rect">
            <a:avLst/>
          </a:prstGeom>
          <a:noFill/>
          <a:ln w="9525">
            <a:noFill/>
            <a:miter lim="800000"/>
            <a:headEnd/>
            <a:tailEnd/>
          </a:ln>
          <a:effectLst/>
        </p:spPr>
        <p:txBody>
          <a:bodyPr/>
          <a:lstStyle/>
          <a:p>
            <a:pPr marL="342900" indent="-342900" algn="l">
              <a:spcBef>
                <a:spcPct val="20000"/>
              </a:spcBef>
              <a:buClr>
                <a:srgbClr val="990000"/>
              </a:buClr>
              <a:buFontTx/>
              <a:buChar char="•"/>
            </a:pPr>
            <a:r>
              <a:rPr lang="en-US" i="1" dirty="0">
                <a:effectLst>
                  <a:outerShdw blurRad="38100" dist="38100" dir="2700000" algn="tl">
                    <a:srgbClr val="C0C0C0"/>
                  </a:outerShdw>
                </a:effectLst>
                <a:latin typeface="Trebuchet MS" pitchFamily="34" charset="0"/>
              </a:rPr>
              <a:t>Tony Hawk’s Pro Skater</a:t>
            </a:r>
            <a:endParaRPr lang="en-US" dirty="0">
              <a:effectLst>
                <a:outerShdw blurRad="38100" dist="38100" dir="2700000" algn="tl">
                  <a:srgbClr val="C0C0C0"/>
                </a:outerShdw>
              </a:effectLst>
              <a:latin typeface="Trebuchet MS" pitchFamily="34" charset="0"/>
            </a:endParaRPr>
          </a:p>
          <a:p>
            <a:pPr marL="342900" indent="-342900" algn="l">
              <a:spcBef>
                <a:spcPct val="20000"/>
              </a:spcBef>
              <a:buClr>
                <a:schemeClr val="accent2"/>
              </a:buClr>
            </a:pPr>
            <a:endParaRPr lang="en-US" dirty="0">
              <a:effectLst>
                <a:outerShdw blurRad="38100" dist="38100" dir="2700000" algn="tl">
                  <a:srgbClr val="C0C0C0"/>
                </a:outerShdw>
              </a:effectLst>
              <a:latin typeface="Trebuchet MS" pitchFamily="34" charset="0"/>
            </a:endParaRPr>
          </a:p>
        </p:txBody>
      </p:sp>
      <p:sp>
        <p:nvSpPr>
          <p:cNvPr id="10254" name="Rectangle 14"/>
          <p:cNvSpPr>
            <a:spLocks noGrp="1" noChangeArrowheads="1"/>
          </p:cNvSpPr>
          <p:nvPr>
            <p:ph type="title"/>
          </p:nvPr>
        </p:nvSpPr>
        <p:spPr>
          <a:xfrm>
            <a:off x="838200" y="171450"/>
            <a:ext cx="7315200" cy="685800"/>
          </a:xfrm>
          <a:noFill/>
          <a:ln/>
        </p:spPr>
        <p:txBody>
          <a:bodyPr/>
          <a:lstStyle/>
          <a:p>
            <a:r>
              <a:rPr lang="en-US" dirty="0"/>
              <a:t>Example Game</a:t>
            </a:r>
          </a:p>
        </p:txBody>
      </p:sp>
      <p:pic>
        <p:nvPicPr>
          <p:cNvPr id="9" name="Picture 8" descr="tonyhawk-a.jpg"/>
          <p:cNvPicPr>
            <a:picLocks noChangeAspect="1"/>
          </p:cNvPicPr>
          <p:nvPr/>
        </p:nvPicPr>
        <p:blipFill>
          <a:blip r:embed="rId3" cstate="print"/>
          <a:stretch>
            <a:fillRect/>
          </a:stretch>
        </p:blipFill>
        <p:spPr>
          <a:xfrm>
            <a:off x="381000" y="1581150"/>
            <a:ext cx="4206981" cy="2981325"/>
          </a:xfrm>
          <a:prstGeom prst="rect">
            <a:avLst/>
          </a:prstGeom>
          <a:effectLst>
            <a:outerShdw blurRad="50800" dist="63500" dir="2700000" algn="tl" rotWithShape="0">
              <a:prstClr val="black">
                <a:alpha val="40000"/>
              </a:prstClr>
            </a:outerShdw>
          </a:effectLst>
        </p:spPr>
      </p:pic>
      <p:pic>
        <p:nvPicPr>
          <p:cNvPr id="10" name="Picture 9" descr="tonyhawk-b.jpg"/>
          <p:cNvPicPr>
            <a:picLocks noChangeAspect="1"/>
          </p:cNvPicPr>
          <p:nvPr/>
        </p:nvPicPr>
        <p:blipFill>
          <a:blip r:embed="rId4" cstate="print"/>
          <a:stretch>
            <a:fillRect/>
          </a:stretch>
        </p:blipFill>
        <p:spPr>
          <a:xfrm>
            <a:off x="4953000" y="1809750"/>
            <a:ext cx="4005368" cy="2838450"/>
          </a:xfrm>
          <a:prstGeom prst="rect">
            <a:avLst/>
          </a:prstGeom>
          <a:effectLst>
            <a:outerShdw blurRad="50800" dist="63500" dir="2700000" algn="tl" rotWithShape="0">
              <a:prstClr val="black">
                <a:alpha val="40000"/>
              </a:prstClr>
            </a:outerShdw>
          </a:effectLst>
        </p:spPr>
      </p:pic>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25" name="Rectangle 13"/>
          <p:cNvSpPr>
            <a:spLocks noChangeArrowheads="1"/>
          </p:cNvSpPr>
          <p:nvPr/>
        </p:nvSpPr>
        <p:spPr bwMode="auto">
          <a:xfrm>
            <a:off x="762000" y="1485900"/>
            <a:ext cx="7696200" cy="3067050"/>
          </a:xfrm>
          <a:prstGeom prst="rect">
            <a:avLst/>
          </a:prstGeom>
          <a:solidFill>
            <a:srgbClr val="606FAE"/>
          </a:solidFill>
          <a:ln w="28575" algn="ctr">
            <a:solidFill>
              <a:schemeClr val="tx1"/>
            </a:solidFill>
            <a:miter lim="800000"/>
            <a:headEnd/>
            <a:tailEnd/>
          </a:ln>
          <a:effectLst>
            <a:outerShdw blurRad="50800" dist="76200" dir="2700000" algn="tl" rotWithShape="0">
              <a:prstClr val="black">
                <a:alpha val="40000"/>
              </a:prstClr>
            </a:outerShdw>
          </a:effectLst>
        </p:spPr>
        <p:txBody>
          <a:bodyPr wrap="none" anchor="ctr"/>
          <a:lstStyle/>
          <a:p>
            <a:endParaRPr lang="en-US"/>
          </a:p>
        </p:txBody>
      </p:sp>
      <p:graphicFrame>
        <p:nvGraphicFramePr>
          <p:cNvPr id="13319" name="Object 7"/>
          <p:cNvGraphicFramePr>
            <a:graphicFrameLocks noChangeAspect="1"/>
          </p:cNvGraphicFramePr>
          <p:nvPr/>
        </p:nvGraphicFramePr>
        <p:xfrm>
          <a:off x="1676400" y="1657350"/>
          <a:ext cx="5638800" cy="2428875"/>
        </p:xfrm>
        <a:graphic>
          <a:graphicData uri="http://schemas.openxmlformats.org/presentationml/2006/ole">
            <mc:AlternateContent xmlns:mc="http://schemas.openxmlformats.org/markup-compatibility/2006">
              <mc:Choice xmlns:v="urn:schemas-microsoft-com:vml" Requires="v">
                <p:oleObj spid="_x0000_s8197" name="Image" r:id="rId4" imgW="5079365" imgH="2539683" progId="">
                  <p:embed/>
                </p:oleObj>
              </mc:Choice>
              <mc:Fallback>
                <p:oleObj name="Image" r:id="rId4" imgW="5079365" imgH="2539683"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6400" y="1657350"/>
                        <a:ext cx="5638800" cy="242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13326" name="Rectangle 14"/>
          <p:cNvSpPr>
            <a:spLocks noGrp="1" noChangeArrowheads="1"/>
          </p:cNvSpPr>
          <p:nvPr>
            <p:ph type="title"/>
          </p:nvPr>
        </p:nvSpPr>
        <p:spPr>
          <a:xfrm>
            <a:off x="838200" y="171450"/>
            <a:ext cx="7315200" cy="685800"/>
          </a:xfrm>
          <a:noFill/>
          <a:ln/>
        </p:spPr>
        <p:txBody>
          <a:bodyPr/>
          <a:lstStyle/>
          <a:p>
            <a:r>
              <a:rPr lang="en-US"/>
              <a:t>Example Game</a:t>
            </a:r>
          </a:p>
        </p:txBody>
      </p:sp>
      <p:sp>
        <p:nvSpPr>
          <p:cNvPr id="6" name="Rectangle 11"/>
          <p:cNvSpPr>
            <a:spLocks noChangeArrowheads="1"/>
          </p:cNvSpPr>
          <p:nvPr/>
        </p:nvSpPr>
        <p:spPr bwMode="auto">
          <a:xfrm>
            <a:off x="1905000" y="819150"/>
            <a:ext cx="5334000" cy="514350"/>
          </a:xfrm>
          <a:prstGeom prst="rect">
            <a:avLst/>
          </a:prstGeom>
          <a:noFill/>
          <a:ln w="9525">
            <a:noFill/>
            <a:miter lim="800000"/>
            <a:headEnd/>
            <a:tailEnd/>
          </a:ln>
          <a:effectLst/>
        </p:spPr>
        <p:txBody>
          <a:bodyPr/>
          <a:lstStyle/>
          <a:p>
            <a:pPr marL="342900" indent="-342900" algn="l">
              <a:spcBef>
                <a:spcPct val="20000"/>
              </a:spcBef>
              <a:buClr>
                <a:srgbClr val="990000"/>
              </a:buClr>
              <a:buFontTx/>
              <a:buChar char="•"/>
            </a:pPr>
            <a:r>
              <a:rPr lang="en-US" i="1" dirty="0">
                <a:effectLst>
                  <a:outerShdw blurRad="38100" dist="38100" dir="2700000" algn="tl">
                    <a:srgbClr val="C0C0C0"/>
                  </a:outerShdw>
                </a:effectLst>
                <a:latin typeface="Trebuchet MS" pitchFamily="34" charset="0"/>
              </a:rPr>
              <a:t>Tony Hawk’s Pro Skater</a:t>
            </a:r>
            <a:endParaRPr lang="en-US" dirty="0">
              <a:effectLst>
                <a:outerShdw blurRad="38100" dist="38100" dir="2700000" algn="tl">
                  <a:srgbClr val="C0C0C0"/>
                </a:outerShdw>
              </a:effectLst>
              <a:latin typeface="Trebuchet MS" pitchFamily="34" charset="0"/>
            </a:endParaRPr>
          </a:p>
          <a:p>
            <a:pPr marL="342900" indent="-342900" algn="l">
              <a:spcBef>
                <a:spcPct val="20000"/>
              </a:spcBef>
              <a:buClr>
                <a:schemeClr val="accent2"/>
              </a:buClr>
            </a:pPr>
            <a:endParaRPr lang="en-US" dirty="0">
              <a:effectLst>
                <a:outerShdw blurRad="38100" dist="38100" dir="2700000" algn="tl">
                  <a:srgbClr val="C0C0C0"/>
                </a:outerShdw>
              </a:effectLst>
              <a:latin typeface="Trebuchet MS" pitchFamily="34" charset="0"/>
            </a:endParaRPr>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3" name="Rectangle 3"/>
          <p:cNvSpPr>
            <a:spLocks noChangeArrowheads="1"/>
          </p:cNvSpPr>
          <p:nvPr/>
        </p:nvSpPr>
        <p:spPr bwMode="auto">
          <a:xfrm>
            <a:off x="304800" y="114300"/>
            <a:ext cx="2362200" cy="514350"/>
          </a:xfrm>
          <a:prstGeom prst="rect">
            <a:avLst/>
          </a:prstGeom>
          <a:noFill/>
          <a:ln w="9525">
            <a:noFill/>
            <a:miter lim="800000"/>
            <a:headEnd/>
            <a:tailEnd/>
          </a:ln>
          <a:effectLst/>
        </p:spPr>
        <p:txBody>
          <a:bodyPr/>
          <a:lstStyle/>
          <a:p>
            <a:pPr marL="342900" indent="-342900" algn="l">
              <a:spcBef>
                <a:spcPct val="20000"/>
              </a:spcBef>
              <a:buClr>
                <a:srgbClr val="990000"/>
              </a:buClr>
              <a:buFontTx/>
              <a:buChar char="•"/>
            </a:pPr>
            <a:r>
              <a:rPr lang="en-US" i="1" dirty="0">
                <a:effectLst>
                  <a:outerShdw blurRad="38100" dist="38100" dir="2700000" algn="tl">
                    <a:srgbClr val="C0C0C0"/>
                  </a:outerShdw>
                </a:effectLst>
                <a:latin typeface="Trebuchet MS" pitchFamily="34" charset="0"/>
              </a:rPr>
              <a:t>Asteroids</a:t>
            </a:r>
            <a:endParaRPr lang="en-US" dirty="0">
              <a:effectLst>
                <a:outerShdw blurRad="38100" dist="38100" dir="2700000" algn="tl">
                  <a:srgbClr val="C0C0C0"/>
                </a:outerShdw>
              </a:effectLst>
              <a:latin typeface="Trebuchet MS" pitchFamily="34" charset="0"/>
            </a:endParaRPr>
          </a:p>
          <a:p>
            <a:pPr marL="342900" indent="-342900" algn="l">
              <a:spcBef>
                <a:spcPct val="20000"/>
              </a:spcBef>
              <a:buClr>
                <a:schemeClr val="accent2"/>
              </a:buClr>
            </a:pPr>
            <a:endParaRPr lang="en-US" dirty="0">
              <a:effectLst>
                <a:outerShdw blurRad="38100" dist="38100" dir="2700000" algn="tl">
                  <a:srgbClr val="C0C0C0"/>
                </a:outerShdw>
              </a:effectLst>
              <a:latin typeface="Trebuchet MS" pitchFamily="34" charset="0"/>
            </a:endParaRPr>
          </a:p>
        </p:txBody>
      </p:sp>
      <p:pic>
        <p:nvPicPr>
          <p:cNvPr id="209924" name="Picture 4" descr="asteroids-old"/>
          <p:cNvPicPr>
            <a:picLocks noChangeAspect="1" noChangeArrowheads="1"/>
          </p:cNvPicPr>
          <p:nvPr/>
        </p:nvPicPr>
        <p:blipFill>
          <a:blip r:embed="rId3" cstate="print"/>
          <a:stretch>
            <a:fillRect/>
          </a:stretch>
        </p:blipFill>
        <p:spPr bwMode="auto">
          <a:xfrm>
            <a:off x="2895600" y="133350"/>
            <a:ext cx="4495800" cy="4495800"/>
          </a:xfrm>
          <a:prstGeom prst="rect">
            <a:avLst/>
          </a:prstGeom>
          <a:solidFill>
            <a:srgbClr val="606FAE"/>
          </a:solidFill>
          <a:ln w="28575" algn="ctr">
            <a:solidFill>
              <a:schemeClr val="tx1"/>
            </a:solidFill>
            <a:miter lim="800000"/>
            <a:headEnd/>
            <a:tailEnd/>
          </a:ln>
          <a:effectLst>
            <a:outerShdw blurRad="50800" dist="63500" dir="2700000" algn="tl" rotWithShape="0">
              <a:prstClr val="black">
                <a:alpha val="40000"/>
              </a:prstClr>
            </a:outerShdw>
          </a:effectLst>
        </p:spPr>
      </p:pic>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8900" name="Object 4"/>
          <p:cNvGraphicFramePr>
            <a:graphicFrameLocks noChangeAspect="1"/>
          </p:cNvGraphicFramePr>
          <p:nvPr/>
        </p:nvGraphicFramePr>
        <p:xfrm>
          <a:off x="2819400" y="209550"/>
          <a:ext cx="5892800" cy="4419600"/>
        </p:xfrm>
        <a:graphic>
          <a:graphicData uri="http://schemas.openxmlformats.org/presentationml/2006/ole">
            <mc:AlternateContent xmlns:mc="http://schemas.openxmlformats.org/markup-compatibility/2006">
              <mc:Choice xmlns:v="urn:schemas-microsoft-com:vml" Requires="v">
                <p:oleObj spid="_x0000_s9221" name="Image" r:id="rId4" imgW="5079365" imgH="5079365" progId="">
                  <p:embed/>
                </p:oleObj>
              </mc:Choice>
              <mc:Fallback>
                <p:oleObj name="Image" r:id="rId4" imgW="5079365" imgH="5079365"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19400" y="209550"/>
                        <a:ext cx="5892800" cy="4419600"/>
                      </a:xfrm>
                      <a:prstGeom prst="rect">
                        <a:avLst/>
                      </a:prstGeom>
                      <a:solidFill>
                        <a:srgbClr val="606FAE"/>
                      </a:solidFill>
                      <a:ln w="2857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4" name="Rectangle 3"/>
          <p:cNvSpPr>
            <a:spLocks noChangeArrowheads="1"/>
          </p:cNvSpPr>
          <p:nvPr/>
        </p:nvSpPr>
        <p:spPr bwMode="auto">
          <a:xfrm>
            <a:off x="304800" y="114300"/>
            <a:ext cx="2362200" cy="514350"/>
          </a:xfrm>
          <a:prstGeom prst="rect">
            <a:avLst/>
          </a:prstGeom>
          <a:noFill/>
          <a:ln w="9525">
            <a:noFill/>
            <a:miter lim="800000"/>
            <a:headEnd/>
            <a:tailEnd/>
          </a:ln>
          <a:effectLst/>
        </p:spPr>
        <p:txBody>
          <a:bodyPr/>
          <a:lstStyle/>
          <a:p>
            <a:pPr marL="342900" indent="-342900" algn="l">
              <a:spcBef>
                <a:spcPct val="20000"/>
              </a:spcBef>
              <a:buClr>
                <a:srgbClr val="990000"/>
              </a:buClr>
              <a:buFontTx/>
              <a:buChar char="•"/>
            </a:pPr>
            <a:r>
              <a:rPr lang="en-US" i="1" dirty="0">
                <a:effectLst>
                  <a:outerShdw blurRad="38100" dist="38100" dir="2700000" algn="tl">
                    <a:srgbClr val="C0C0C0"/>
                  </a:outerShdw>
                </a:effectLst>
                <a:latin typeface="Trebuchet MS" pitchFamily="34" charset="0"/>
              </a:rPr>
              <a:t>Asteroids</a:t>
            </a:r>
            <a:endParaRPr lang="en-US" dirty="0">
              <a:effectLst>
                <a:outerShdw blurRad="38100" dist="38100" dir="2700000" algn="tl">
                  <a:srgbClr val="C0C0C0"/>
                </a:outerShdw>
              </a:effectLst>
              <a:latin typeface="Trebuchet MS" pitchFamily="34" charset="0"/>
            </a:endParaRPr>
          </a:p>
          <a:p>
            <a:pPr marL="342900" indent="-342900" algn="l">
              <a:spcBef>
                <a:spcPct val="20000"/>
              </a:spcBef>
              <a:buClr>
                <a:schemeClr val="accent2"/>
              </a:buClr>
            </a:pPr>
            <a:endParaRPr lang="en-US" dirty="0">
              <a:effectLst>
                <a:outerShdw blurRad="38100" dist="38100" dir="2700000" algn="tl">
                  <a:srgbClr val="C0C0C0"/>
                </a:outerShdw>
              </a:effectLst>
              <a:latin typeface="Trebuchet MS" pitchFamily="34" charset="0"/>
            </a:endParaRPr>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5112" name="Picture 8" descr="pic65609"/>
          <p:cNvPicPr>
            <a:picLocks noChangeAspect="1" noChangeArrowheads="1"/>
          </p:cNvPicPr>
          <p:nvPr/>
        </p:nvPicPr>
        <p:blipFill>
          <a:blip r:embed="rId3" cstate="print"/>
          <a:stretch>
            <a:fillRect/>
          </a:stretch>
        </p:blipFill>
        <p:spPr bwMode="auto">
          <a:xfrm>
            <a:off x="2819400" y="209550"/>
            <a:ext cx="5791200" cy="4343400"/>
          </a:xfrm>
          <a:prstGeom prst="rect">
            <a:avLst/>
          </a:prstGeom>
          <a:solidFill>
            <a:srgbClr val="606FAE"/>
          </a:solidFill>
          <a:ln w="28575" algn="ctr">
            <a:solidFill>
              <a:schemeClr val="tx1"/>
            </a:solidFill>
            <a:miter lim="800000"/>
            <a:headEnd/>
            <a:tailEnd/>
          </a:ln>
          <a:effectLst>
            <a:outerShdw blurRad="50800" dist="63500" dir="2700000" algn="tl" rotWithShape="0">
              <a:prstClr val="black">
                <a:alpha val="40000"/>
              </a:prstClr>
            </a:outerShdw>
          </a:effectLst>
        </p:spPr>
      </p:pic>
      <p:sp>
        <p:nvSpPr>
          <p:cNvPr id="5" name="Rectangle 3"/>
          <p:cNvSpPr>
            <a:spLocks noChangeArrowheads="1"/>
          </p:cNvSpPr>
          <p:nvPr/>
        </p:nvSpPr>
        <p:spPr bwMode="auto">
          <a:xfrm>
            <a:off x="304800" y="114300"/>
            <a:ext cx="2362200" cy="514350"/>
          </a:xfrm>
          <a:prstGeom prst="rect">
            <a:avLst/>
          </a:prstGeom>
          <a:noFill/>
          <a:ln w="9525">
            <a:noFill/>
            <a:miter lim="800000"/>
            <a:headEnd/>
            <a:tailEnd/>
          </a:ln>
          <a:effectLst/>
        </p:spPr>
        <p:txBody>
          <a:bodyPr/>
          <a:lstStyle/>
          <a:p>
            <a:pPr marL="342900" indent="-342900" algn="l">
              <a:spcBef>
                <a:spcPct val="20000"/>
              </a:spcBef>
              <a:buClr>
                <a:srgbClr val="990000"/>
              </a:buClr>
              <a:buFontTx/>
              <a:buChar char="•"/>
            </a:pPr>
            <a:r>
              <a:rPr lang="en-US" i="1" dirty="0" err="1" smtClean="0">
                <a:effectLst>
                  <a:outerShdw blurRad="38100" dist="38100" dir="2700000" algn="tl">
                    <a:srgbClr val="C0C0C0"/>
                  </a:outerShdw>
                </a:effectLst>
                <a:latin typeface="Trebuchet MS" pitchFamily="34" charset="0"/>
              </a:rPr>
              <a:t>Warcraft</a:t>
            </a:r>
            <a:endParaRPr lang="en-US" dirty="0">
              <a:effectLst>
                <a:outerShdw blurRad="38100" dist="38100" dir="2700000" algn="tl">
                  <a:srgbClr val="C0C0C0"/>
                </a:outerShdw>
              </a:effectLst>
              <a:latin typeface="Trebuchet MS" pitchFamily="34" charset="0"/>
            </a:endParaRPr>
          </a:p>
          <a:p>
            <a:pPr marL="342900" indent="-342900" algn="l">
              <a:spcBef>
                <a:spcPct val="20000"/>
              </a:spcBef>
              <a:buClr>
                <a:schemeClr val="accent2"/>
              </a:buClr>
            </a:pPr>
            <a:endParaRPr lang="en-US" dirty="0">
              <a:effectLst>
                <a:outerShdw blurRad="38100" dist="38100" dir="2700000" algn="tl">
                  <a:srgbClr val="C0C0C0"/>
                </a:outerShdw>
              </a:effectLst>
              <a:latin typeface="Trebuchet MS" pitchFamily="34" charset="0"/>
            </a:endParaRPr>
          </a:p>
        </p:txBody>
      </p:sp>
      <p:sp>
        <p:nvSpPr>
          <p:cNvPr id="6" name="TextBox 5"/>
          <p:cNvSpPr txBox="1"/>
          <p:nvPr/>
        </p:nvSpPr>
        <p:spPr>
          <a:xfrm>
            <a:off x="609600" y="590550"/>
            <a:ext cx="1905000" cy="369332"/>
          </a:xfrm>
          <a:prstGeom prst="rect">
            <a:avLst/>
          </a:prstGeom>
          <a:noFill/>
        </p:spPr>
        <p:txBody>
          <a:bodyPr wrap="square" rtlCol="0">
            <a:spAutoFit/>
          </a:bodyPr>
          <a:lstStyle/>
          <a:p>
            <a:r>
              <a:rPr lang="en-US" sz="1800" i="1" dirty="0" smtClean="0">
                <a:latin typeface="+mj-lt"/>
              </a:rPr>
              <a:t>The Board Game</a:t>
            </a:r>
            <a:endParaRPr lang="en-US" sz="1800" i="1" dirty="0">
              <a:latin typeface="+mj-lt"/>
            </a:endParaRPr>
          </a:p>
        </p:txBody>
      </p:sp>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0947" name="Picture 3" descr="warcards"/>
          <p:cNvPicPr>
            <a:picLocks noChangeAspect="1" noChangeArrowheads="1"/>
          </p:cNvPicPr>
          <p:nvPr/>
        </p:nvPicPr>
        <p:blipFill>
          <a:blip r:embed="rId3" cstate="print"/>
          <a:stretch>
            <a:fillRect/>
          </a:stretch>
        </p:blipFill>
        <p:spPr bwMode="auto">
          <a:xfrm>
            <a:off x="2514600" y="209550"/>
            <a:ext cx="4267200" cy="4445000"/>
          </a:xfrm>
          <a:prstGeom prst="rect">
            <a:avLst/>
          </a:prstGeom>
          <a:noFill/>
        </p:spPr>
      </p:pic>
      <p:sp>
        <p:nvSpPr>
          <p:cNvPr id="3" name="Rectangle 3"/>
          <p:cNvSpPr>
            <a:spLocks noChangeArrowheads="1"/>
          </p:cNvSpPr>
          <p:nvPr/>
        </p:nvSpPr>
        <p:spPr bwMode="auto">
          <a:xfrm>
            <a:off x="304800" y="114300"/>
            <a:ext cx="2362200" cy="514350"/>
          </a:xfrm>
          <a:prstGeom prst="rect">
            <a:avLst/>
          </a:prstGeom>
          <a:noFill/>
          <a:ln w="9525">
            <a:noFill/>
            <a:miter lim="800000"/>
            <a:headEnd/>
            <a:tailEnd/>
          </a:ln>
          <a:effectLst/>
        </p:spPr>
        <p:txBody>
          <a:bodyPr/>
          <a:lstStyle/>
          <a:p>
            <a:pPr marL="342900" indent="-342900" algn="l">
              <a:spcBef>
                <a:spcPct val="20000"/>
              </a:spcBef>
              <a:buClr>
                <a:srgbClr val="990000"/>
              </a:buClr>
              <a:buFontTx/>
              <a:buChar char="•"/>
            </a:pPr>
            <a:r>
              <a:rPr lang="en-US" i="1" dirty="0" err="1" smtClean="0">
                <a:effectLst>
                  <a:outerShdw blurRad="38100" dist="38100" dir="2700000" algn="tl">
                    <a:srgbClr val="C0C0C0"/>
                  </a:outerShdw>
                </a:effectLst>
                <a:latin typeface="Trebuchet MS" pitchFamily="34" charset="0"/>
              </a:rPr>
              <a:t>Warcraft</a:t>
            </a:r>
            <a:endParaRPr lang="en-US" dirty="0">
              <a:effectLst>
                <a:outerShdw blurRad="38100" dist="38100" dir="2700000" algn="tl">
                  <a:srgbClr val="C0C0C0"/>
                </a:outerShdw>
              </a:effectLst>
              <a:latin typeface="Trebuchet MS" pitchFamily="34" charset="0"/>
            </a:endParaRPr>
          </a:p>
          <a:p>
            <a:pPr marL="342900" indent="-342900" algn="l">
              <a:spcBef>
                <a:spcPct val="20000"/>
              </a:spcBef>
              <a:buClr>
                <a:schemeClr val="accent2"/>
              </a:buClr>
            </a:pPr>
            <a:endParaRPr lang="en-US" dirty="0">
              <a:effectLst>
                <a:outerShdw blurRad="38100" dist="38100" dir="2700000" algn="tl">
                  <a:srgbClr val="C0C0C0"/>
                </a:outerShdw>
              </a:effectLst>
              <a:latin typeface="Trebuchet MS" pitchFamily="34" charset="0"/>
            </a:endParaRPr>
          </a:p>
        </p:txBody>
      </p:sp>
      <p:sp>
        <p:nvSpPr>
          <p:cNvPr id="4" name="TextBox 3"/>
          <p:cNvSpPr txBox="1"/>
          <p:nvPr/>
        </p:nvSpPr>
        <p:spPr>
          <a:xfrm>
            <a:off x="609600" y="590550"/>
            <a:ext cx="1905000" cy="369332"/>
          </a:xfrm>
          <a:prstGeom prst="rect">
            <a:avLst/>
          </a:prstGeom>
          <a:noFill/>
        </p:spPr>
        <p:txBody>
          <a:bodyPr wrap="square" rtlCol="0">
            <a:spAutoFit/>
          </a:bodyPr>
          <a:lstStyle/>
          <a:p>
            <a:r>
              <a:rPr lang="en-US" sz="1800" i="1" dirty="0" smtClean="0">
                <a:latin typeface="+mj-lt"/>
              </a:rPr>
              <a:t>The Card Game</a:t>
            </a:r>
            <a:endParaRPr lang="en-US" sz="1800" i="1" dirty="0">
              <a:latin typeface="+mj-lt"/>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16-words.jpg"/>
          <p:cNvPicPr>
            <a:picLocks noChangeAspect="1"/>
          </p:cNvPicPr>
          <p:nvPr/>
        </p:nvPicPr>
        <p:blipFill>
          <a:blip r:embed="rId2" cstate="print"/>
          <a:stretch>
            <a:fillRect/>
          </a:stretch>
        </p:blipFill>
        <p:spPr>
          <a:xfrm>
            <a:off x="457200" y="228600"/>
            <a:ext cx="8286750" cy="4381500"/>
          </a:xfrm>
          <a:prstGeom prst="rect">
            <a:avLst/>
          </a:prstGeom>
          <a:solidFill>
            <a:srgbClr val="606FAE"/>
          </a:solidFill>
          <a:ln w="19050" algn="ctr">
            <a:solidFill>
              <a:schemeClr val="bg1"/>
            </a:solidFill>
            <a:miter lim="800000"/>
            <a:headEnd/>
            <a:tailEnd/>
          </a:ln>
          <a:effectLst>
            <a:outerShdw blurRad="50800" dist="76200" dir="2700000" algn="tl" rotWithShape="0">
              <a:prstClr val="black">
                <a:alpha val="30000"/>
              </a:prst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5590" name="Picture 6" descr="civ-soren"/>
          <p:cNvPicPr>
            <a:picLocks noChangeAspect="1" noChangeArrowheads="1"/>
          </p:cNvPicPr>
          <p:nvPr/>
        </p:nvPicPr>
        <p:blipFill>
          <a:blip r:embed="rId3" cstate="print"/>
          <a:stretch>
            <a:fillRect/>
          </a:stretch>
        </p:blipFill>
        <p:spPr bwMode="auto">
          <a:xfrm>
            <a:off x="2667000" y="209550"/>
            <a:ext cx="5892800" cy="4419600"/>
          </a:xfrm>
          <a:prstGeom prst="rect">
            <a:avLst/>
          </a:prstGeom>
          <a:solidFill>
            <a:srgbClr val="606FAE"/>
          </a:solidFill>
          <a:ln w="28575" algn="ctr">
            <a:solidFill>
              <a:schemeClr val="tx1"/>
            </a:solidFill>
            <a:miter lim="800000"/>
            <a:headEnd/>
            <a:tailEnd/>
          </a:ln>
          <a:effectLst>
            <a:outerShdw blurRad="50800" dist="63500" dir="2700000" algn="tl" rotWithShape="0">
              <a:prstClr val="black">
                <a:alpha val="40000"/>
              </a:prstClr>
            </a:outerShdw>
          </a:effectLst>
        </p:spPr>
      </p:pic>
      <p:sp>
        <p:nvSpPr>
          <p:cNvPr id="3" name="Rectangle 3"/>
          <p:cNvSpPr>
            <a:spLocks noChangeArrowheads="1"/>
          </p:cNvSpPr>
          <p:nvPr/>
        </p:nvSpPr>
        <p:spPr bwMode="auto">
          <a:xfrm>
            <a:off x="228600" y="114300"/>
            <a:ext cx="2362200" cy="514350"/>
          </a:xfrm>
          <a:prstGeom prst="rect">
            <a:avLst/>
          </a:prstGeom>
          <a:noFill/>
          <a:ln w="9525">
            <a:noFill/>
            <a:miter lim="800000"/>
            <a:headEnd/>
            <a:tailEnd/>
          </a:ln>
          <a:effectLst/>
        </p:spPr>
        <p:txBody>
          <a:bodyPr/>
          <a:lstStyle/>
          <a:p>
            <a:pPr marL="342900" indent="-342900" algn="l">
              <a:spcBef>
                <a:spcPct val="20000"/>
              </a:spcBef>
              <a:buClr>
                <a:srgbClr val="990000"/>
              </a:buClr>
              <a:buFontTx/>
              <a:buChar char="•"/>
            </a:pPr>
            <a:r>
              <a:rPr lang="en-US" sz="2800" i="1" dirty="0" smtClean="0">
                <a:effectLst>
                  <a:outerShdw blurRad="38100" dist="38100" dir="2700000" algn="tl">
                    <a:srgbClr val="C0C0C0"/>
                  </a:outerShdw>
                </a:effectLst>
                <a:latin typeface="Trebuchet MS" pitchFamily="34" charset="0"/>
              </a:rPr>
              <a:t>Civilization</a:t>
            </a:r>
            <a:endParaRPr lang="en-US" sz="2800" dirty="0">
              <a:effectLst>
                <a:outerShdw blurRad="38100" dist="38100" dir="2700000" algn="tl">
                  <a:srgbClr val="C0C0C0"/>
                </a:outerShdw>
              </a:effectLst>
              <a:latin typeface="Trebuchet MS" pitchFamily="34" charset="0"/>
            </a:endParaRPr>
          </a:p>
          <a:p>
            <a:pPr marL="342900" indent="-342900" algn="l">
              <a:spcBef>
                <a:spcPct val="20000"/>
              </a:spcBef>
              <a:buClr>
                <a:schemeClr val="accent2"/>
              </a:buClr>
            </a:pPr>
            <a:endParaRPr lang="en-US" dirty="0">
              <a:effectLst>
                <a:outerShdw blurRad="38100" dist="38100" dir="2700000" algn="tl">
                  <a:srgbClr val="C0C0C0"/>
                </a:outerShdw>
              </a:effectLst>
              <a:latin typeface="Trebuchet MS" pitchFamily="34" charset="0"/>
            </a:endParaRPr>
          </a:p>
        </p:txBody>
      </p:sp>
      <p:sp>
        <p:nvSpPr>
          <p:cNvPr id="4" name="TextBox 3"/>
          <p:cNvSpPr txBox="1"/>
          <p:nvPr/>
        </p:nvSpPr>
        <p:spPr>
          <a:xfrm>
            <a:off x="609600" y="526018"/>
            <a:ext cx="1828800" cy="369332"/>
          </a:xfrm>
          <a:prstGeom prst="rect">
            <a:avLst/>
          </a:prstGeom>
          <a:noFill/>
        </p:spPr>
        <p:txBody>
          <a:bodyPr wrap="square" rtlCol="0">
            <a:spAutoFit/>
          </a:bodyPr>
          <a:lstStyle/>
          <a:p>
            <a:r>
              <a:rPr lang="en-US" sz="1800" i="1" dirty="0" smtClean="0">
                <a:latin typeface="+mj-lt"/>
              </a:rPr>
              <a:t>The Card Game</a:t>
            </a:r>
            <a:endParaRPr lang="en-US" sz="1800" i="1" dirty="0">
              <a:latin typeface="+mj-lt"/>
            </a:endParaRP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838200" y="57150"/>
            <a:ext cx="7315200" cy="685800"/>
          </a:xfrm>
        </p:spPr>
        <p:txBody>
          <a:bodyPr/>
          <a:lstStyle/>
          <a:p>
            <a:r>
              <a:rPr lang="en-US" dirty="0"/>
              <a:t>Take a digital game…</a:t>
            </a:r>
          </a:p>
        </p:txBody>
      </p:sp>
      <p:sp>
        <p:nvSpPr>
          <p:cNvPr id="47111" name="Rectangle 7"/>
          <p:cNvSpPr>
            <a:spLocks noChangeArrowheads="1"/>
          </p:cNvSpPr>
          <p:nvPr/>
        </p:nvSpPr>
        <p:spPr bwMode="auto">
          <a:xfrm>
            <a:off x="1028700" y="800100"/>
            <a:ext cx="7086600" cy="3486150"/>
          </a:xfrm>
          <a:prstGeom prst="rect">
            <a:avLst/>
          </a:prstGeom>
          <a:solidFill>
            <a:srgbClr val="606FAE"/>
          </a:solidFill>
          <a:ln w="28575" algn="ctr">
            <a:solidFill>
              <a:schemeClr val="tx1"/>
            </a:solidFill>
            <a:miter lim="800000"/>
            <a:headEnd/>
            <a:tailEnd/>
          </a:ln>
          <a:effectLst>
            <a:outerShdw blurRad="50800" dist="76200" dir="2700000" algn="tl" rotWithShape="0">
              <a:prstClr val="black">
                <a:alpha val="40000"/>
              </a:prstClr>
            </a:outerShdw>
          </a:effectLst>
        </p:spPr>
        <p:txBody>
          <a:bodyPr wrap="none" anchor="ctr"/>
          <a:lstStyle/>
          <a:p>
            <a:endParaRPr lang="en-US"/>
          </a:p>
        </p:txBody>
      </p:sp>
      <p:graphicFrame>
        <p:nvGraphicFramePr>
          <p:cNvPr id="47110" name="Object 6"/>
          <p:cNvGraphicFramePr>
            <a:graphicFrameLocks noChangeAspect="1"/>
          </p:cNvGraphicFramePr>
          <p:nvPr/>
        </p:nvGraphicFramePr>
        <p:xfrm>
          <a:off x="2482850" y="971550"/>
          <a:ext cx="4178300" cy="3143250"/>
        </p:xfrm>
        <a:graphic>
          <a:graphicData uri="http://schemas.openxmlformats.org/presentationml/2006/ole">
            <mc:AlternateContent xmlns:mc="http://schemas.openxmlformats.org/markup-compatibility/2006">
              <mc:Choice xmlns:v="urn:schemas-microsoft-com:vml" Requires="v">
                <p:oleObj spid="_x0000_s1029" name="Image" r:id="rId4" imgW="4177778" imgH="4190476" progId="">
                  <p:embed/>
                </p:oleObj>
              </mc:Choice>
              <mc:Fallback>
                <p:oleObj name="Image" r:id="rId4" imgW="4177778" imgH="4190476"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2850" y="971550"/>
                        <a:ext cx="4178300" cy="3143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838200" y="209550"/>
            <a:ext cx="7315200" cy="685800"/>
          </a:xfrm>
        </p:spPr>
        <p:txBody>
          <a:bodyPr/>
          <a:lstStyle/>
          <a:p>
            <a:r>
              <a:rPr lang="en-US" dirty="0"/>
              <a:t>Exercise</a:t>
            </a:r>
          </a:p>
        </p:txBody>
      </p:sp>
      <p:sp>
        <p:nvSpPr>
          <p:cNvPr id="66563" name="Rectangle 3"/>
          <p:cNvSpPr>
            <a:spLocks noGrp="1" noChangeArrowheads="1"/>
          </p:cNvSpPr>
          <p:nvPr>
            <p:ph type="body" idx="1"/>
          </p:nvPr>
        </p:nvSpPr>
        <p:spPr>
          <a:xfrm>
            <a:off x="684212" y="1428750"/>
            <a:ext cx="8154987" cy="3086100"/>
          </a:xfrm>
        </p:spPr>
        <p:txBody>
          <a:bodyPr/>
          <a:lstStyle/>
          <a:p>
            <a:pPr>
              <a:lnSpc>
                <a:spcPct val="150000"/>
              </a:lnSpc>
            </a:pPr>
            <a:r>
              <a:rPr lang="en-US" sz="3000" b="0" dirty="0"/>
              <a:t>Select a digital game</a:t>
            </a:r>
          </a:p>
          <a:p>
            <a:pPr>
              <a:lnSpc>
                <a:spcPct val="150000"/>
              </a:lnSpc>
            </a:pPr>
            <a:r>
              <a:rPr lang="en-US" sz="3000" b="0" dirty="0"/>
              <a:t>Make a paper prototype</a:t>
            </a:r>
          </a:p>
          <a:p>
            <a:pPr>
              <a:lnSpc>
                <a:spcPct val="150000"/>
              </a:lnSpc>
            </a:pPr>
            <a:r>
              <a:rPr lang="en-US" sz="3000" b="0" dirty="0"/>
              <a:t>What aesthetics survive the change in medium?</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6563">
                                            <p:txEl>
                                              <p:pRg st="0" end="0"/>
                                            </p:txEl>
                                          </p:spTgt>
                                        </p:tgtEl>
                                        <p:attrNameLst>
                                          <p:attrName>style.visibility</p:attrName>
                                        </p:attrNameLst>
                                      </p:cBhvr>
                                      <p:to>
                                        <p:strVal val="visible"/>
                                      </p:to>
                                    </p:set>
                                    <p:animEffect transition="in" filter="fade">
                                      <p:cBhvr>
                                        <p:cTn id="7" dur="500"/>
                                        <p:tgtEl>
                                          <p:spTgt spid="6656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6563">
                                            <p:txEl>
                                              <p:pRg st="1" end="1"/>
                                            </p:txEl>
                                          </p:spTgt>
                                        </p:tgtEl>
                                        <p:attrNameLst>
                                          <p:attrName>style.visibility</p:attrName>
                                        </p:attrNameLst>
                                      </p:cBhvr>
                                      <p:to>
                                        <p:strVal val="visible"/>
                                      </p:to>
                                    </p:set>
                                    <p:animEffect transition="in" filter="fade">
                                      <p:cBhvr>
                                        <p:cTn id="12" dur="500"/>
                                        <p:tgtEl>
                                          <p:spTgt spid="6656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6563">
                                            <p:txEl>
                                              <p:pRg st="2" end="2"/>
                                            </p:txEl>
                                          </p:spTgt>
                                        </p:tgtEl>
                                        <p:attrNameLst>
                                          <p:attrName>style.visibility</p:attrName>
                                        </p:attrNameLst>
                                      </p:cBhvr>
                                      <p:to>
                                        <p:strVal val="visible"/>
                                      </p:to>
                                    </p:set>
                                    <p:animEffect transition="in" filter="fade">
                                      <p:cBhvr>
                                        <p:cTn id="17" dur="500"/>
                                        <p:tgtEl>
                                          <p:spTgt spid="6656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838200" y="209550"/>
            <a:ext cx="7315200" cy="685800"/>
          </a:xfrm>
        </p:spPr>
        <p:txBody>
          <a:bodyPr/>
          <a:lstStyle/>
          <a:p>
            <a:r>
              <a:rPr lang="en-US" dirty="0" smtClean="0">
                <a:ea typeface="ヒラギノ角ゴ Pro W3" pitchFamily="48" charset="-128"/>
              </a:rPr>
              <a:t>Brainstorm</a:t>
            </a:r>
          </a:p>
        </p:txBody>
      </p:sp>
      <p:sp>
        <p:nvSpPr>
          <p:cNvPr id="12291" name="Rectangle 3"/>
          <p:cNvSpPr>
            <a:spLocks noGrp="1" noChangeArrowheads="1"/>
          </p:cNvSpPr>
          <p:nvPr>
            <p:ph idx="1"/>
          </p:nvPr>
        </p:nvSpPr>
        <p:spPr>
          <a:xfrm>
            <a:off x="684213" y="1200150"/>
            <a:ext cx="7315200" cy="2438400"/>
          </a:xfrm>
        </p:spPr>
        <p:txBody>
          <a:bodyPr/>
          <a:lstStyle/>
          <a:p>
            <a:pPr>
              <a:lnSpc>
                <a:spcPct val="200000"/>
              </a:lnSpc>
            </a:pPr>
            <a:r>
              <a:rPr lang="en-US" b="0" dirty="0" smtClean="0">
                <a:ea typeface="ヒラギノ角ゴ Pro W3" pitchFamily="48" charset="-128"/>
              </a:rPr>
              <a:t>Name some games to “unplug”</a:t>
            </a:r>
          </a:p>
          <a:p>
            <a:pPr>
              <a:lnSpc>
                <a:spcPct val="200000"/>
              </a:lnSpc>
            </a:pPr>
            <a:r>
              <a:rPr lang="en-US" b="0" dirty="0" smtClean="0">
                <a:ea typeface="ヒラギノ角ゴ Pro W3" pitchFamily="48" charset="-128"/>
              </a:rPr>
              <a:t>Break into groups</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fade">
                                      <p:cBhvr>
                                        <p:cTn id="7" dur="500"/>
                                        <p:tgtEl>
                                          <p:spTgt spid="1229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291">
                                            <p:txEl>
                                              <p:pRg st="1" end="1"/>
                                            </p:txEl>
                                          </p:spTgt>
                                        </p:tgtEl>
                                        <p:attrNameLst>
                                          <p:attrName>style.visibility</p:attrName>
                                        </p:attrNameLst>
                                      </p:cBhvr>
                                      <p:to>
                                        <p:strVal val="visible"/>
                                      </p:to>
                                    </p:set>
                                    <p:animEffect transition="in" filter="fade">
                                      <p:cBhvr>
                                        <p:cTn id="12" dur="500"/>
                                        <p:tgtEl>
                                          <p:spTgt spid="1229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838200" y="209550"/>
            <a:ext cx="4953000" cy="685800"/>
          </a:xfrm>
        </p:spPr>
        <p:txBody>
          <a:bodyPr/>
          <a:lstStyle/>
          <a:p>
            <a:r>
              <a:rPr lang="en-US" dirty="0" smtClean="0">
                <a:ea typeface="ヒラギノ角ゴ Pro W3" pitchFamily="48" charset="-128"/>
              </a:rPr>
              <a:t>Build a Paper Version</a:t>
            </a:r>
          </a:p>
        </p:txBody>
      </p:sp>
      <p:sp>
        <p:nvSpPr>
          <p:cNvPr id="71683" name="Rectangle 3"/>
          <p:cNvSpPr>
            <a:spLocks noGrp="1" noChangeArrowheads="1"/>
          </p:cNvSpPr>
          <p:nvPr>
            <p:ph idx="1"/>
          </p:nvPr>
        </p:nvSpPr>
        <p:spPr>
          <a:xfrm>
            <a:off x="457200" y="1200150"/>
            <a:ext cx="8305800" cy="3352800"/>
          </a:xfrm>
        </p:spPr>
        <p:txBody>
          <a:bodyPr>
            <a:noAutofit/>
          </a:bodyPr>
          <a:lstStyle/>
          <a:p>
            <a:pPr>
              <a:defRPr/>
            </a:pPr>
            <a:r>
              <a:rPr lang="en-US" dirty="0"/>
              <a:t>What To Do</a:t>
            </a:r>
          </a:p>
          <a:p>
            <a:pPr lvl="1">
              <a:spcBef>
                <a:spcPts val="1800"/>
              </a:spcBef>
              <a:defRPr/>
            </a:pPr>
            <a:r>
              <a:rPr lang="en-US" sz="2600" dirty="0" smtClean="0"/>
              <a:t>Identify your game’s play aesthetics</a:t>
            </a:r>
          </a:p>
          <a:p>
            <a:pPr lvl="1">
              <a:spcBef>
                <a:spcPts val="1800"/>
              </a:spcBef>
              <a:defRPr/>
            </a:pPr>
            <a:r>
              <a:rPr lang="en-US" sz="2600" dirty="0" smtClean="0"/>
              <a:t>Choose one aesthetic element to capture</a:t>
            </a:r>
          </a:p>
          <a:p>
            <a:pPr lvl="1">
              <a:spcBef>
                <a:spcPts val="1800"/>
              </a:spcBef>
              <a:defRPr/>
            </a:pPr>
            <a:r>
              <a:rPr lang="en-US" sz="2600" dirty="0" smtClean="0"/>
              <a:t>Write it down and put it in the middle of your table</a:t>
            </a:r>
          </a:p>
          <a:p>
            <a:pPr lvl="1">
              <a:spcBef>
                <a:spcPts val="1800"/>
              </a:spcBef>
              <a:defRPr/>
            </a:pPr>
            <a:r>
              <a:rPr lang="en-US" sz="2600" dirty="0" smtClean="0"/>
              <a:t>Identify the game actions that create that feeling</a:t>
            </a:r>
            <a:endParaRPr lang="en-US" sz="2600"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1683">
                                            <p:txEl>
                                              <p:pRg st="0" end="0"/>
                                            </p:txEl>
                                          </p:spTgt>
                                        </p:tgtEl>
                                        <p:attrNameLst>
                                          <p:attrName>style.visibility</p:attrName>
                                        </p:attrNameLst>
                                      </p:cBhvr>
                                      <p:to>
                                        <p:strVal val="visible"/>
                                      </p:to>
                                    </p:set>
                                    <p:animEffect transition="in" filter="fade">
                                      <p:cBhvr>
                                        <p:cTn id="7" dur="500"/>
                                        <p:tgtEl>
                                          <p:spTgt spid="7168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1683">
                                            <p:txEl>
                                              <p:pRg st="1" end="1"/>
                                            </p:txEl>
                                          </p:spTgt>
                                        </p:tgtEl>
                                        <p:attrNameLst>
                                          <p:attrName>style.visibility</p:attrName>
                                        </p:attrNameLst>
                                      </p:cBhvr>
                                      <p:to>
                                        <p:strVal val="visible"/>
                                      </p:to>
                                    </p:set>
                                    <p:animEffect transition="in" filter="fade">
                                      <p:cBhvr>
                                        <p:cTn id="12" dur="500"/>
                                        <p:tgtEl>
                                          <p:spTgt spid="7168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1683">
                                            <p:txEl>
                                              <p:pRg st="2" end="2"/>
                                            </p:txEl>
                                          </p:spTgt>
                                        </p:tgtEl>
                                        <p:attrNameLst>
                                          <p:attrName>style.visibility</p:attrName>
                                        </p:attrNameLst>
                                      </p:cBhvr>
                                      <p:to>
                                        <p:strVal val="visible"/>
                                      </p:to>
                                    </p:set>
                                    <p:animEffect transition="in" filter="fade">
                                      <p:cBhvr>
                                        <p:cTn id="17" dur="500"/>
                                        <p:tgtEl>
                                          <p:spTgt spid="7168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1683">
                                            <p:txEl>
                                              <p:pRg st="3" end="3"/>
                                            </p:txEl>
                                          </p:spTgt>
                                        </p:tgtEl>
                                        <p:attrNameLst>
                                          <p:attrName>style.visibility</p:attrName>
                                        </p:attrNameLst>
                                      </p:cBhvr>
                                      <p:to>
                                        <p:strVal val="visible"/>
                                      </p:to>
                                    </p:set>
                                    <p:animEffect transition="in" filter="fade">
                                      <p:cBhvr>
                                        <p:cTn id="22" dur="500"/>
                                        <p:tgtEl>
                                          <p:spTgt spid="7168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1683">
                                            <p:txEl>
                                              <p:pRg st="4" end="4"/>
                                            </p:txEl>
                                          </p:spTgt>
                                        </p:tgtEl>
                                        <p:attrNameLst>
                                          <p:attrName>style.visibility</p:attrName>
                                        </p:attrNameLst>
                                      </p:cBhvr>
                                      <p:to>
                                        <p:strVal val="visible"/>
                                      </p:to>
                                    </p:set>
                                    <p:animEffect transition="in" filter="fade">
                                      <p:cBhvr>
                                        <p:cTn id="27" dur="500"/>
                                        <p:tgtEl>
                                          <p:spTgt spid="7168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3" grpId="0" uiExpand="1" build="p" bldLvl="2"/>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838200" y="209550"/>
            <a:ext cx="7315200" cy="685800"/>
          </a:xfrm>
        </p:spPr>
        <p:txBody>
          <a:bodyPr/>
          <a:lstStyle/>
          <a:p>
            <a:r>
              <a:rPr lang="en-US" dirty="0" smtClean="0">
                <a:ea typeface="ヒラギノ角ゴ Pro W3" pitchFamily="48" charset="-128"/>
              </a:rPr>
              <a:t>Build a Paper Version</a:t>
            </a:r>
          </a:p>
        </p:txBody>
      </p:sp>
      <p:sp>
        <p:nvSpPr>
          <p:cNvPr id="71683" name="Rectangle 3"/>
          <p:cNvSpPr>
            <a:spLocks noGrp="1" noChangeArrowheads="1"/>
          </p:cNvSpPr>
          <p:nvPr>
            <p:ph idx="1"/>
          </p:nvPr>
        </p:nvSpPr>
        <p:spPr>
          <a:xfrm>
            <a:off x="457200" y="1200150"/>
            <a:ext cx="7850187" cy="3429000"/>
          </a:xfrm>
        </p:spPr>
        <p:txBody>
          <a:bodyPr>
            <a:noAutofit/>
          </a:bodyPr>
          <a:lstStyle/>
          <a:p>
            <a:pPr>
              <a:defRPr/>
            </a:pPr>
            <a:r>
              <a:rPr lang="en-US" dirty="0" smtClean="0"/>
              <a:t>What </a:t>
            </a:r>
            <a:r>
              <a:rPr lang="en-US" dirty="0"/>
              <a:t>Not to Do</a:t>
            </a:r>
          </a:p>
          <a:p>
            <a:pPr lvl="1">
              <a:spcBef>
                <a:spcPts val="1800"/>
              </a:spcBef>
              <a:spcAft>
                <a:spcPts val="0"/>
              </a:spcAft>
              <a:defRPr/>
            </a:pPr>
            <a:r>
              <a:rPr lang="en-US" sz="2600" dirty="0"/>
              <a:t>Don’t sweat the </a:t>
            </a:r>
            <a:r>
              <a:rPr lang="en-US" sz="2600" dirty="0" smtClean="0"/>
              <a:t>details</a:t>
            </a:r>
          </a:p>
          <a:p>
            <a:pPr lvl="1">
              <a:spcBef>
                <a:spcPts val="1800"/>
              </a:spcBef>
              <a:spcAft>
                <a:spcPts val="0"/>
              </a:spcAft>
              <a:defRPr/>
            </a:pPr>
            <a:r>
              <a:rPr lang="en-US" sz="2600" dirty="0" smtClean="0"/>
              <a:t>Don’t try to duplicate the whole game</a:t>
            </a:r>
          </a:p>
          <a:p>
            <a:pPr lvl="1">
              <a:spcBef>
                <a:spcPts val="1800"/>
              </a:spcBef>
              <a:spcAft>
                <a:spcPts val="0"/>
              </a:spcAft>
              <a:defRPr/>
            </a:pPr>
            <a:r>
              <a:rPr lang="en-US" sz="2600" dirty="0" smtClean="0"/>
              <a:t>Don’t focus on simulating computer functions</a:t>
            </a:r>
          </a:p>
          <a:p>
            <a:pPr lvl="1">
              <a:spcBef>
                <a:spcPts val="1800"/>
              </a:spcBef>
              <a:spcAft>
                <a:spcPts val="0"/>
              </a:spcAft>
              <a:defRPr/>
            </a:pPr>
            <a:r>
              <a:rPr lang="en-US" sz="2600" dirty="0" smtClean="0"/>
              <a:t>Don’t make a board!</a:t>
            </a:r>
            <a:endParaRPr lang="en-US" sz="2600"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1683">
                                            <p:txEl>
                                              <p:pRg st="0" end="0"/>
                                            </p:txEl>
                                          </p:spTgt>
                                        </p:tgtEl>
                                        <p:attrNameLst>
                                          <p:attrName>style.visibility</p:attrName>
                                        </p:attrNameLst>
                                      </p:cBhvr>
                                      <p:to>
                                        <p:strVal val="visible"/>
                                      </p:to>
                                    </p:set>
                                    <p:animEffect transition="in" filter="fade">
                                      <p:cBhvr>
                                        <p:cTn id="7" dur="500"/>
                                        <p:tgtEl>
                                          <p:spTgt spid="7168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1683">
                                            <p:txEl>
                                              <p:pRg st="1" end="1"/>
                                            </p:txEl>
                                          </p:spTgt>
                                        </p:tgtEl>
                                        <p:attrNameLst>
                                          <p:attrName>style.visibility</p:attrName>
                                        </p:attrNameLst>
                                      </p:cBhvr>
                                      <p:to>
                                        <p:strVal val="visible"/>
                                      </p:to>
                                    </p:set>
                                    <p:animEffect transition="in" filter="fade">
                                      <p:cBhvr>
                                        <p:cTn id="12" dur="500"/>
                                        <p:tgtEl>
                                          <p:spTgt spid="7168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1683">
                                            <p:txEl>
                                              <p:pRg st="2" end="2"/>
                                            </p:txEl>
                                          </p:spTgt>
                                        </p:tgtEl>
                                        <p:attrNameLst>
                                          <p:attrName>style.visibility</p:attrName>
                                        </p:attrNameLst>
                                      </p:cBhvr>
                                      <p:to>
                                        <p:strVal val="visible"/>
                                      </p:to>
                                    </p:set>
                                    <p:animEffect transition="in" filter="fade">
                                      <p:cBhvr>
                                        <p:cTn id="17" dur="500"/>
                                        <p:tgtEl>
                                          <p:spTgt spid="7168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1683">
                                            <p:txEl>
                                              <p:pRg st="3" end="3"/>
                                            </p:txEl>
                                          </p:spTgt>
                                        </p:tgtEl>
                                        <p:attrNameLst>
                                          <p:attrName>style.visibility</p:attrName>
                                        </p:attrNameLst>
                                      </p:cBhvr>
                                      <p:to>
                                        <p:strVal val="visible"/>
                                      </p:to>
                                    </p:set>
                                    <p:animEffect transition="in" filter="fade">
                                      <p:cBhvr>
                                        <p:cTn id="22" dur="500"/>
                                        <p:tgtEl>
                                          <p:spTgt spid="7168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1683">
                                            <p:txEl>
                                              <p:pRg st="4" end="4"/>
                                            </p:txEl>
                                          </p:spTgt>
                                        </p:tgtEl>
                                        <p:attrNameLst>
                                          <p:attrName>style.visibility</p:attrName>
                                        </p:attrNameLst>
                                      </p:cBhvr>
                                      <p:to>
                                        <p:strVal val="visible"/>
                                      </p:to>
                                    </p:set>
                                    <p:animEffect transition="in" filter="fade">
                                      <p:cBhvr>
                                        <p:cTn id="27" dur="500"/>
                                        <p:tgtEl>
                                          <p:spTgt spid="7168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3" grpId="0" uiExpand="1" build="p" bldLvl="2"/>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838200" y="361950"/>
            <a:ext cx="7315200" cy="685800"/>
          </a:xfrm>
        </p:spPr>
        <p:txBody>
          <a:bodyPr/>
          <a:lstStyle/>
          <a:p>
            <a:r>
              <a:rPr lang="en-US" dirty="0" smtClean="0">
                <a:ea typeface="ヒラギノ角ゴ Pro W3" pitchFamily="48" charset="-128"/>
              </a:rPr>
              <a:t>Alpha Deadline at 12:00</a:t>
            </a:r>
          </a:p>
        </p:txBody>
      </p:sp>
      <p:sp>
        <p:nvSpPr>
          <p:cNvPr id="14339" name="Rectangle 3"/>
          <p:cNvSpPr>
            <a:spLocks noGrp="1" noChangeArrowheads="1"/>
          </p:cNvSpPr>
          <p:nvPr>
            <p:ph idx="1"/>
          </p:nvPr>
        </p:nvSpPr>
        <p:spPr/>
        <p:txBody>
          <a:bodyPr/>
          <a:lstStyle/>
          <a:p>
            <a:pPr lvl="1">
              <a:buFont typeface="Wingdings" pitchFamily="2" charset="2"/>
              <a:buNone/>
            </a:pPr>
            <a:r>
              <a:rPr lang="en-US" i="1" dirty="0" smtClean="0">
                <a:ea typeface="ヒラギノ角ゴ Pro W3" pitchFamily="48" charset="-128"/>
              </a:rPr>
              <a:t>Try to have something playable quickly!</a:t>
            </a:r>
          </a:p>
          <a:p>
            <a:pPr lvl="1">
              <a:buFont typeface="Wingdings" pitchFamily="2" charset="2"/>
              <a:buNone/>
            </a:pPr>
            <a:r>
              <a:rPr lang="en-US" i="1" dirty="0" smtClean="0">
                <a:ea typeface="ヒラギノ角ゴ Pro W3" pitchFamily="48" charset="-128"/>
              </a:rPr>
              <a:t>Iterate!</a:t>
            </a:r>
          </a:p>
          <a:p>
            <a:pPr lvl="1">
              <a:buFont typeface="Wingdings" pitchFamily="2" charset="2"/>
              <a:buNone/>
            </a:pPr>
            <a:endParaRPr lang="en-US" i="1" dirty="0" smtClean="0">
              <a:ea typeface="ヒラギノ角ゴ Pro W3" pitchFamily="48" charset="-128"/>
            </a:endParaRPr>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Lunch</a:t>
            </a:r>
            <a:endParaRPr lang="en-US" dirty="0"/>
          </a:p>
        </p:txBody>
      </p:sp>
      <p:sp>
        <p:nvSpPr>
          <p:cNvPr id="3" name="Content Placeholder 2"/>
          <p:cNvSpPr>
            <a:spLocks noGrp="1"/>
          </p:cNvSpPr>
          <p:nvPr>
            <p:ph idx="1"/>
          </p:nvPr>
        </p:nvSpPr>
        <p:spPr/>
        <p:txBody>
          <a:bodyPr/>
          <a:lstStyle/>
          <a:p>
            <a:r>
              <a:rPr lang="en-US" dirty="0" smtClean="0"/>
              <a:t>Sign up for electives at</a:t>
            </a:r>
          </a:p>
          <a:p>
            <a:pPr marL="0" indent="0">
              <a:buNone/>
            </a:pPr>
            <a:r>
              <a:rPr lang="en-US" dirty="0" smtClean="0"/>
              <a:t>http://gdc.8kindsoffun.com</a:t>
            </a:r>
          </a:p>
          <a:p>
            <a:pPr marL="0" indent="0">
              <a:buNone/>
            </a:pPr>
            <a:r>
              <a:rPr lang="en-US" dirty="0" smtClean="0"/>
              <a:t>or</a:t>
            </a:r>
          </a:p>
          <a:p>
            <a:pPr marL="0" indent="0">
              <a:buNone/>
            </a:pPr>
            <a:r>
              <a:rPr lang="en-US" dirty="0" smtClean="0"/>
              <a:t>http://tinyurl.com/gdc-mda</a:t>
            </a:r>
          </a:p>
          <a:p>
            <a:r>
              <a:rPr lang="en-US" dirty="0" smtClean="0"/>
              <a:t>Back here at 1:30</a:t>
            </a:r>
          </a:p>
        </p:txBody>
      </p:sp>
    </p:spTree>
    <p:extLst>
      <p:ext uri="{BB962C8B-B14F-4D97-AF65-F5344CB8AC3E}">
        <p14:creationId xmlns:p14="http://schemas.microsoft.com/office/powerpoint/2010/main" val="2125322661"/>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838200" y="361950"/>
            <a:ext cx="7315200" cy="685800"/>
          </a:xfrm>
        </p:spPr>
        <p:txBody>
          <a:bodyPr/>
          <a:lstStyle/>
          <a:p>
            <a:r>
              <a:rPr lang="en-US" dirty="0" smtClean="0">
                <a:ea typeface="ヒラギノ角ゴ Pro W3" pitchFamily="48" charset="-128"/>
              </a:rPr>
              <a:t>Beta Test at 1:45</a:t>
            </a:r>
          </a:p>
        </p:txBody>
      </p:sp>
      <p:sp>
        <p:nvSpPr>
          <p:cNvPr id="14339" name="Rectangle 3"/>
          <p:cNvSpPr>
            <a:spLocks noGrp="1" noChangeArrowheads="1"/>
          </p:cNvSpPr>
          <p:nvPr>
            <p:ph idx="1"/>
          </p:nvPr>
        </p:nvSpPr>
        <p:spPr/>
        <p:txBody>
          <a:bodyPr/>
          <a:lstStyle/>
          <a:p>
            <a:pPr lvl="1">
              <a:buFont typeface="Wingdings" pitchFamily="2" charset="2"/>
              <a:buNone/>
            </a:pPr>
            <a:r>
              <a:rPr lang="en-US" i="1" dirty="0" smtClean="0">
                <a:ea typeface="ヒラギノ角ゴ Pro W3" pitchFamily="48" charset="-128"/>
              </a:rPr>
              <a:t>Make sure your rules are written down. </a:t>
            </a:r>
            <a:endParaRPr lang="en-US" i="1" dirty="0" smtClean="0">
              <a:ea typeface="ヒラギノ角ゴ Pro W3" pitchFamily="48" charset="-128"/>
            </a:endParaRPr>
          </a:p>
          <a:p>
            <a:pPr lvl="1">
              <a:buFont typeface="Wingdings" pitchFamily="2" charset="2"/>
              <a:buNone/>
            </a:pPr>
            <a:endParaRPr lang="en-US" i="1" dirty="0" smtClean="0">
              <a:ea typeface="ヒラギノ角ゴ Pro W3" pitchFamily="48" charset="-128"/>
            </a:endParaRPr>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838200" y="361950"/>
            <a:ext cx="7315200" cy="685800"/>
          </a:xfrm>
        </p:spPr>
        <p:txBody>
          <a:bodyPr/>
          <a:lstStyle/>
          <a:p>
            <a:r>
              <a:rPr lang="en-US" smtClean="0">
                <a:ea typeface="ヒラギノ角ゴ Pro W3" pitchFamily="48" charset="-128"/>
              </a:rPr>
              <a:t>Beta Test</a:t>
            </a:r>
          </a:p>
        </p:txBody>
      </p:sp>
      <p:sp>
        <p:nvSpPr>
          <p:cNvPr id="15363" name="Content Placeholder 2"/>
          <p:cNvSpPr>
            <a:spLocks noGrp="1"/>
          </p:cNvSpPr>
          <p:nvPr>
            <p:ph idx="1"/>
          </p:nvPr>
        </p:nvSpPr>
        <p:spPr/>
        <p:txBody>
          <a:bodyPr/>
          <a:lstStyle/>
          <a:p>
            <a:pPr>
              <a:spcBef>
                <a:spcPts val="1800"/>
              </a:spcBef>
            </a:pPr>
            <a:r>
              <a:rPr lang="en-US" b="0" dirty="0" smtClean="0">
                <a:ea typeface="ヒラギノ角ゴ Pro W3" pitchFamily="48" charset="-128"/>
              </a:rPr>
              <a:t>Send two testers to other tables.  </a:t>
            </a:r>
          </a:p>
          <a:p>
            <a:pPr>
              <a:spcBef>
                <a:spcPts val="1800"/>
              </a:spcBef>
            </a:pPr>
            <a:r>
              <a:rPr lang="en-US" b="0" dirty="0" smtClean="0">
                <a:ea typeface="ヒラギノ角ゴ Pro W3" pitchFamily="48" charset="-128"/>
              </a:rPr>
              <a:t>Test until 2:15</a:t>
            </a:r>
          </a:p>
          <a:p>
            <a:pPr>
              <a:buFont typeface="Wingdings" pitchFamily="2" charset="2"/>
              <a:buNone/>
            </a:pPr>
            <a:endParaRPr lang="en-US" dirty="0" smtClean="0">
              <a:ea typeface="ヒラギノ角ゴ Pro W3" pitchFamily="48" charset="-128"/>
            </a:endParaRPr>
          </a:p>
        </p:txBody>
      </p:sp>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838200" y="361950"/>
            <a:ext cx="7315200" cy="685800"/>
          </a:xfrm>
        </p:spPr>
        <p:txBody>
          <a:bodyPr/>
          <a:lstStyle/>
          <a:p>
            <a:r>
              <a:rPr lang="en-US" dirty="0" smtClean="0">
                <a:ea typeface="ヒラギノ角ゴ Pro W3" pitchFamily="48" charset="-128"/>
              </a:rPr>
              <a:t>Discussion</a:t>
            </a:r>
          </a:p>
        </p:txBody>
      </p:sp>
      <p:sp>
        <p:nvSpPr>
          <p:cNvPr id="16387" name="Rectangle 3"/>
          <p:cNvSpPr>
            <a:spLocks noGrp="1" noChangeArrowheads="1"/>
          </p:cNvSpPr>
          <p:nvPr>
            <p:ph idx="1"/>
          </p:nvPr>
        </p:nvSpPr>
        <p:spPr/>
        <p:txBody>
          <a:bodyPr/>
          <a:lstStyle/>
          <a:p>
            <a:pPr>
              <a:buFontTx/>
              <a:buNone/>
            </a:pPr>
            <a:r>
              <a:rPr lang="en-US" dirty="0" smtClean="0">
                <a:ea typeface="ヒラギノ角ゴ Pro W3" pitchFamily="48" charset="-128"/>
              </a:rPr>
              <a:t>Let’s share results.</a:t>
            </a:r>
          </a:p>
          <a:p>
            <a:pPr>
              <a:lnSpc>
                <a:spcPct val="150000"/>
              </a:lnSpc>
            </a:pPr>
            <a:r>
              <a:rPr lang="en-US" b="0" dirty="0" smtClean="0">
                <a:ea typeface="ヒラギノ角ゴ Pro W3" pitchFamily="48" charset="-128"/>
              </a:rPr>
              <a:t>What aesthetics did you capture?</a:t>
            </a:r>
          </a:p>
          <a:p>
            <a:pPr>
              <a:lnSpc>
                <a:spcPct val="150000"/>
              </a:lnSpc>
            </a:pPr>
            <a:r>
              <a:rPr lang="en-US" b="0" dirty="0" smtClean="0">
                <a:ea typeface="ヒラギノ角ゴ Pro W3" pitchFamily="48" charset="-128"/>
              </a:rPr>
              <a:t>What did you leave out? </a:t>
            </a:r>
          </a:p>
          <a:p>
            <a:pPr>
              <a:buFontTx/>
              <a:buNone/>
            </a:pPr>
            <a:endParaRPr lang="en-US" dirty="0" smtClean="0">
              <a:ea typeface="ヒラギノ角ゴ Pro W3" pitchFamily="48" charset="-128"/>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Effect transition="in" filter="fade">
                                      <p:cBhvr>
                                        <p:cTn id="7" dur="500"/>
                                        <p:tgtEl>
                                          <p:spTgt spid="163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387">
                                            <p:txEl>
                                              <p:pRg st="1" end="1"/>
                                            </p:txEl>
                                          </p:spTgt>
                                        </p:tgtEl>
                                        <p:attrNameLst>
                                          <p:attrName>style.visibility</p:attrName>
                                        </p:attrNameLst>
                                      </p:cBhvr>
                                      <p:to>
                                        <p:strVal val="visible"/>
                                      </p:to>
                                    </p:set>
                                    <p:animEffect transition="in" filter="fade">
                                      <p:cBhvr>
                                        <p:cTn id="12" dur="500"/>
                                        <p:tgtEl>
                                          <p:spTgt spid="1638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387">
                                            <p:txEl>
                                              <p:pRg st="2" end="2"/>
                                            </p:txEl>
                                          </p:spTgt>
                                        </p:tgtEl>
                                        <p:attrNameLst>
                                          <p:attrName>style.visibility</p:attrName>
                                        </p:attrNameLst>
                                      </p:cBhvr>
                                      <p:to>
                                        <p:strVal val="visible"/>
                                      </p:to>
                                    </p:set>
                                    <p:animEffect transition="in" filter="fade">
                                      <p:cBhvr>
                                        <p:cTn id="17" dur="500"/>
                                        <p:tgtEl>
                                          <p:spTgt spid="1638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410" name="Title 1"/>
          <p:cNvSpPr>
            <a:spLocks noGrp="1"/>
          </p:cNvSpPr>
          <p:nvPr>
            <p:ph type="title"/>
          </p:nvPr>
        </p:nvSpPr>
        <p:spPr>
          <a:xfrm>
            <a:off x="533400" y="438150"/>
            <a:ext cx="8077200" cy="609600"/>
          </a:xfrm>
        </p:spPr>
        <p:txBody>
          <a:bodyPr/>
          <a:lstStyle/>
          <a:p>
            <a:r>
              <a:rPr lang="en-US" dirty="0" smtClean="0">
                <a:ea typeface="ヒラギノ角ゴ Pro W3" pitchFamily="48" charset="-128"/>
              </a:rPr>
              <a:t>The Message</a:t>
            </a:r>
          </a:p>
        </p:txBody>
      </p:sp>
      <p:sp>
        <p:nvSpPr>
          <p:cNvPr id="3" name="Content Placeholder 2"/>
          <p:cNvSpPr>
            <a:spLocks noGrp="1"/>
          </p:cNvSpPr>
          <p:nvPr>
            <p:ph idx="1"/>
          </p:nvPr>
        </p:nvSpPr>
        <p:spPr>
          <a:xfrm>
            <a:off x="533400" y="1276350"/>
            <a:ext cx="8077200" cy="3276600"/>
          </a:xfrm>
        </p:spPr>
        <p:txBody>
          <a:bodyPr/>
          <a:lstStyle/>
          <a:p>
            <a:r>
              <a:rPr lang="en-US" dirty="0" smtClean="0">
                <a:ea typeface="ヒラギノ角ゴ Pro W3" pitchFamily="48" charset="-128"/>
              </a:rPr>
              <a:t>Play transcends media</a:t>
            </a:r>
          </a:p>
          <a:p>
            <a:pPr lvl="1"/>
            <a:r>
              <a:rPr lang="en-US" dirty="0" smtClean="0">
                <a:ea typeface="ヒラギノ角ゴ Pro W3" pitchFamily="48" charset="-128"/>
              </a:rPr>
              <a:t>Mechanics</a:t>
            </a:r>
          </a:p>
          <a:p>
            <a:pPr lvl="1"/>
            <a:r>
              <a:rPr lang="en-US" dirty="0" smtClean="0">
                <a:ea typeface="ヒラギノ角ゴ Pro W3" pitchFamily="48" charset="-128"/>
              </a:rPr>
              <a:t>Dynamics</a:t>
            </a:r>
          </a:p>
          <a:p>
            <a:pPr lvl="1"/>
            <a:r>
              <a:rPr lang="en-US" dirty="0" smtClean="0">
                <a:ea typeface="ヒラギノ角ゴ Pro W3" pitchFamily="48" charset="-128"/>
              </a:rPr>
              <a:t>Aesthetics</a:t>
            </a:r>
          </a:p>
          <a:p>
            <a:pPr lvl="1"/>
            <a:endParaRPr lang="en-US" dirty="0" smtClean="0">
              <a:ea typeface="ヒラギノ角ゴ Pro W3" pitchFamily="48" charset="-128"/>
            </a:endParaRPr>
          </a:p>
          <a:p>
            <a:r>
              <a:rPr lang="en-US" dirty="0" smtClean="0">
                <a:ea typeface="ヒラギノ角ゴ Pro W3" pitchFamily="48" charset="-128"/>
              </a:rPr>
              <a:t>Sometimes. </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Rectangle 4"/>
          <p:cNvSpPr>
            <a:spLocks noChangeArrowheads="1"/>
          </p:cNvSpPr>
          <p:nvPr/>
        </p:nvSpPr>
        <p:spPr bwMode="auto">
          <a:xfrm>
            <a:off x="1028700" y="800100"/>
            <a:ext cx="7086600" cy="3486150"/>
          </a:xfrm>
          <a:prstGeom prst="rect">
            <a:avLst/>
          </a:prstGeom>
          <a:solidFill>
            <a:srgbClr val="606FAE"/>
          </a:solidFill>
          <a:ln w="28575" algn="ctr">
            <a:solidFill>
              <a:schemeClr val="tx1"/>
            </a:solidFill>
            <a:miter lim="800000"/>
            <a:headEnd/>
            <a:tailEnd/>
          </a:ln>
          <a:effectLst>
            <a:outerShdw blurRad="50800" dist="76200" dir="2700000" algn="tl" rotWithShape="0">
              <a:prstClr val="black">
                <a:alpha val="40000"/>
              </a:prstClr>
            </a:outerShdw>
          </a:effectLst>
        </p:spPr>
        <p:txBody>
          <a:bodyPr wrap="none" anchor="ctr"/>
          <a:lstStyle/>
          <a:p>
            <a:endParaRPr lang="en-US"/>
          </a:p>
        </p:txBody>
      </p:sp>
      <p:sp>
        <p:nvSpPr>
          <p:cNvPr id="56322" name="Rectangle 2"/>
          <p:cNvSpPr>
            <a:spLocks noGrp="1" noChangeArrowheads="1"/>
          </p:cNvSpPr>
          <p:nvPr>
            <p:ph type="title"/>
          </p:nvPr>
        </p:nvSpPr>
        <p:spPr>
          <a:xfrm>
            <a:off x="838200" y="57150"/>
            <a:ext cx="7315200" cy="685800"/>
          </a:xfrm>
        </p:spPr>
        <p:txBody>
          <a:bodyPr/>
          <a:lstStyle/>
          <a:p>
            <a:r>
              <a:rPr lang="en-US" dirty="0"/>
              <a:t>…remove the controller…</a:t>
            </a:r>
          </a:p>
        </p:txBody>
      </p:sp>
      <p:graphicFrame>
        <p:nvGraphicFramePr>
          <p:cNvPr id="56323" name="Object 3"/>
          <p:cNvGraphicFramePr>
            <a:graphicFrameLocks noChangeAspect="1"/>
          </p:cNvGraphicFramePr>
          <p:nvPr/>
        </p:nvGraphicFramePr>
        <p:xfrm>
          <a:off x="2482850" y="971550"/>
          <a:ext cx="4178300" cy="3143250"/>
        </p:xfrm>
        <a:graphic>
          <a:graphicData uri="http://schemas.openxmlformats.org/presentationml/2006/ole">
            <mc:AlternateContent xmlns:mc="http://schemas.openxmlformats.org/markup-compatibility/2006">
              <mc:Choice xmlns:v="urn:schemas-microsoft-com:vml" Requires="v">
                <p:oleObj spid="_x0000_s2053" name="Image" r:id="rId4" imgW="4177778" imgH="4190476" progId="">
                  <p:embed/>
                </p:oleObj>
              </mc:Choice>
              <mc:Fallback>
                <p:oleObj name="Image" r:id="rId4" imgW="4177778" imgH="4190476"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2850" y="971550"/>
                        <a:ext cx="4178300" cy="3143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3"/>
          <p:cNvSpPr>
            <a:spLocks noGrp="1" noChangeArrowheads="1"/>
          </p:cNvSpPr>
          <p:nvPr>
            <p:ph idx="1"/>
          </p:nvPr>
        </p:nvSpPr>
        <p:spPr>
          <a:xfrm>
            <a:off x="381000" y="1504950"/>
            <a:ext cx="8610600" cy="2895600"/>
          </a:xfrm>
        </p:spPr>
        <p:txBody>
          <a:bodyPr/>
          <a:lstStyle/>
          <a:p>
            <a:pPr>
              <a:spcBef>
                <a:spcPts val="1800"/>
              </a:spcBef>
            </a:pPr>
            <a:r>
              <a:rPr lang="en-US" sz="2600" b="0" dirty="0" smtClean="0">
                <a:ea typeface="ヒラギノ角ゴ Pro W3" pitchFamily="48" charset="-128"/>
              </a:rPr>
              <a:t>Good for understanding existing games.</a:t>
            </a:r>
          </a:p>
          <a:p>
            <a:pPr>
              <a:spcBef>
                <a:spcPts val="1800"/>
              </a:spcBef>
            </a:pPr>
            <a:r>
              <a:rPr lang="en-US" sz="2600" b="0" dirty="0" smtClean="0">
                <a:ea typeface="ヒラギノ角ゴ Pro W3" pitchFamily="48" charset="-128"/>
              </a:rPr>
              <a:t>Use these techniques for games in progress.</a:t>
            </a:r>
          </a:p>
          <a:p>
            <a:pPr>
              <a:spcBef>
                <a:spcPts val="1800"/>
              </a:spcBef>
            </a:pPr>
            <a:r>
              <a:rPr lang="en-US" sz="2600" b="0" dirty="0" smtClean="0">
                <a:ea typeface="ヒラギノ角ゴ Pro W3" pitchFamily="48" charset="-128"/>
              </a:rPr>
              <a:t>Process is quick and cheap.</a:t>
            </a:r>
          </a:p>
          <a:p>
            <a:pPr>
              <a:spcBef>
                <a:spcPts val="1800"/>
              </a:spcBef>
            </a:pPr>
            <a:r>
              <a:rPr lang="en-US" sz="2600" b="0" dirty="0" smtClean="0">
                <a:ea typeface="ヒラギノ角ゴ Pro W3" pitchFamily="48" charset="-128"/>
              </a:rPr>
              <a:t>You don’t need programmers or artists.</a:t>
            </a:r>
          </a:p>
        </p:txBody>
      </p:sp>
      <p:sp>
        <p:nvSpPr>
          <p:cNvPr id="18435" name="Rectangle 2"/>
          <p:cNvSpPr>
            <a:spLocks noGrp="1" noChangeArrowheads="1"/>
          </p:cNvSpPr>
          <p:nvPr>
            <p:ph type="title"/>
          </p:nvPr>
        </p:nvSpPr>
        <p:spPr>
          <a:xfrm>
            <a:off x="533400" y="419100"/>
            <a:ext cx="8077200" cy="704850"/>
          </a:xfrm>
        </p:spPr>
        <p:txBody>
          <a:bodyPr/>
          <a:lstStyle/>
          <a:p>
            <a:r>
              <a:rPr lang="en-US" dirty="0" smtClean="0">
                <a:ea typeface="ヒラギノ角ゴ Pro W3" pitchFamily="48" charset="-128"/>
              </a:rPr>
              <a:t>Using Paper Prototypes</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childTnLst>
                                    <p:set>
                                      <p:cBhvr>
                                        <p:cTn id="6" dur="1" fill="hold">
                                          <p:stCondLst>
                                            <p:cond delay="0"/>
                                          </p:stCondLst>
                                        </p:cTn>
                                        <p:tgtEl>
                                          <p:spTgt spid="39939">
                                            <p:txEl>
                                              <p:pRg st="0" end="0"/>
                                            </p:txEl>
                                          </p:spTgt>
                                        </p:tgtEl>
                                        <p:attrNameLst>
                                          <p:attrName>style.visibility</p:attrName>
                                        </p:attrNameLst>
                                      </p:cBhvr>
                                      <p:to>
                                        <p:strVal val="visible"/>
                                      </p:to>
                                    </p:set>
                                    <p:animEffect transition="in" filter="fade">
                                      <p:cBhvr>
                                        <p:cTn id="7" dur="500"/>
                                        <p:tgtEl>
                                          <p:spTgt spid="399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39939">
                                            <p:txEl>
                                              <p:pRg st="1" end="1"/>
                                            </p:txEl>
                                          </p:spTgt>
                                        </p:tgtEl>
                                        <p:attrNameLst>
                                          <p:attrName>style.visibility</p:attrName>
                                        </p:attrNameLst>
                                      </p:cBhvr>
                                      <p:to>
                                        <p:strVal val="visible"/>
                                      </p:to>
                                    </p:set>
                                    <p:animEffect transition="in" filter="fade">
                                      <p:cBhvr>
                                        <p:cTn id="12" dur="500"/>
                                        <p:tgtEl>
                                          <p:spTgt spid="3993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1" nodeType="clickEffect">
                                  <p:stCondLst>
                                    <p:cond delay="0"/>
                                  </p:stCondLst>
                                  <p:childTnLst>
                                    <p:set>
                                      <p:cBhvr>
                                        <p:cTn id="16" dur="1" fill="hold">
                                          <p:stCondLst>
                                            <p:cond delay="0"/>
                                          </p:stCondLst>
                                        </p:cTn>
                                        <p:tgtEl>
                                          <p:spTgt spid="39939">
                                            <p:txEl>
                                              <p:pRg st="2" end="2"/>
                                            </p:txEl>
                                          </p:spTgt>
                                        </p:tgtEl>
                                        <p:attrNameLst>
                                          <p:attrName>style.visibility</p:attrName>
                                        </p:attrNameLst>
                                      </p:cBhvr>
                                      <p:to>
                                        <p:strVal val="visible"/>
                                      </p:to>
                                    </p:set>
                                    <p:animEffect transition="in" filter="fade">
                                      <p:cBhvr>
                                        <p:cTn id="17" dur="500"/>
                                        <p:tgtEl>
                                          <p:spTgt spid="3993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1" nodeType="clickEffect">
                                  <p:stCondLst>
                                    <p:cond delay="0"/>
                                  </p:stCondLst>
                                  <p:childTnLst>
                                    <p:set>
                                      <p:cBhvr>
                                        <p:cTn id="21" dur="1" fill="hold">
                                          <p:stCondLst>
                                            <p:cond delay="0"/>
                                          </p:stCondLst>
                                        </p:cTn>
                                        <p:tgtEl>
                                          <p:spTgt spid="39939">
                                            <p:txEl>
                                              <p:pRg st="3" end="3"/>
                                            </p:txEl>
                                          </p:spTgt>
                                        </p:tgtEl>
                                        <p:attrNameLst>
                                          <p:attrName>style.visibility</p:attrName>
                                        </p:attrNameLst>
                                      </p:cBhvr>
                                      <p:to>
                                        <p:strVal val="visible"/>
                                      </p:to>
                                    </p:set>
                                    <p:animEffect transition="in" filter="fade">
                                      <p:cBhvr>
                                        <p:cTn id="22" dur="500"/>
                                        <p:tgtEl>
                                          <p:spTgt spid="3993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idx="1"/>
          </p:nvPr>
        </p:nvSpPr>
        <p:spPr>
          <a:xfrm>
            <a:off x="381000" y="1504950"/>
            <a:ext cx="8458200" cy="3048000"/>
          </a:xfrm>
        </p:spPr>
        <p:txBody>
          <a:bodyPr/>
          <a:lstStyle/>
          <a:p>
            <a:pPr>
              <a:spcBef>
                <a:spcPts val="1800"/>
              </a:spcBef>
              <a:spcAft>
                <a:spcPts val="0"/>
              </a:spcAft>
            </a:pPr>
            <a:r>
              <a:rPr lang="en-US" sz="2600" b="0" dirty="0" smtClean="0">
                <a:ea typeface="ヒラギノ角ゴ Pro W3" pitchFamily="48" charset="-128"/>
              </a:rPr>
              <a:t>Can’t replace actual </a:t>
            </a:r>
            <a:r>
              <a:rPr lang="en-US" sz="2600" b="0" dirty="0" err="1" smtClean="0">
                <a:ea typeface="ヒラギノ角ゴ Pro W3" pitchFamily="48" charset="-128"/>
              </a:rPr>
              <a:t>gameplay</a:t>
            </a:r>
            <a:r>
              <a:rPr lang="en-US" sz="2600" b="0" dirty="0" smtClean="0">
                <a:ea typeface="ヒラギノ角ゴ Pro W3" pitchFamily="48" charset="-128"/>
              </a:rPr>
              <a:t> testing.</a:t>
            </a:r>
          </a:p>
          <a:p>
            <a:pPr>
              <a:spcBef>
                <a:spcPts val="1800"/>
              </a:spcBef>
              <a:spcAft>
                <a:spcPts val="0"/>
              </a:spcAft>
            </a:pPr>
            <a:r>
              <a:rPr lang="en-US" sz="2600" b="0" dirty="0" smtClean="0">
                <a:ea typeface="ヒラギノ角ゴ Pro W3" pitchFamily="48" charset="-128"/>
              </a:rPr>
              <a:t>Can give you a head start and keep you focused.</a:t>
            </a:r>
          </a:p>
          <a:p>
            <a:pPr>
              <a:spcBef>
                <a:spcPts val="1800"/>
              </a:spcBef>
              <a:spcAft>
                <a:spcPts val="0"/>
              </a:spcAft>
            </a:pPr>
            <a:r>
              <a:rPr lang="en-US" sz="2600" b="0" dirty="0" smtClean="0">
                <a:ea typeface="ヒラギノ角ゴ Pro W3" pitchFamily="48" charset="-128"/>
              </a:rPr>
              <a:t>Creates a vocabulary to use when discussing your game.</a:t>
            </a:r>
          </a:p>
          <a:p>
            <a:pPr>
              <a:spcBef>
                <a:spcPts val="1800"/>
              </a:spcBef>
              <a:spcAft>
                <a:spcPts val="0"/>
              </a:spcAft>
            </a:pPr>
            <a:r>
              <a:rPr lang="en-US" sz="2600" b="0" dirty="0" smtClean="0">
                <a:ea typeface="ヒラギノ角ゴ Pro W3" pitchFamily="48" charset="-128"/>
              </a:rPr>
              <a:t>Can be used as a tool to educate other team members. Have them play, too!</a:t>
            </a:r>
          </a:p>
        </p:txBody>
      </p:sp>
      <p:sp>
        <p:nvSpPr>
          <p:cNvPr id="5" name="Rectangle 2"/>
          <p:cNvSpPr txBox="1">
            <a:spLocks noChangeArrowheads="1"/>
          </p:cNvSpPr>
          <p:nvPr/>
        </p:nvSpPr>
        <p:spPr bwMode="auto">
          <a:xfrm>
            <a:off x="533400" y="419100"/>
            <a:ext cx="8077200" cy="7048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0" cap="none" spc="0" normalizeH="0" baseline="0" noProof="0" smtClean="0">
                <a:ln>
                  <a:noFill/>
                </a:ln>
                <a:solidFill>
                  <a:schemeClr val="tx2"/>
                </a:solidFill>
                <a:effectLst>
                  <a:outerShdw blurRad="38100" dist="38100" dir="2700000" algn="tl">
                    <a:srgbClr val="C0C0C0"/>
                  </a:outerShdw>
                </a:effectLst>
                <a:uLnTx/>
                <a:uFillTx/>
                <a:latin typeface="Candara" pitchFamily="34" charset="0"/>
                <a:ea typeface="ヒラギノ角ゴ Pro W3" pitchFamily="48" charset="-128"/>
                <a:cs typeface="+mj-cs"/>
              </a:rPr>
              <a:t>Using Paper Prototypes</a:t>
            </a:r>
            <a:endParaRPr kumimoji="0" lang="en-US" sz="4000" b="1" i="0" u="none" strike="noStrike" kern="0" cap="none" spc="0" normalizeH="0" baseline="0" noProof="0" dirty="0" smtClean="0">
              <a:ln>
                <a:noFill/>
              </a:ln>
              <a:solidFill>
                <a:schemeClr val="tx2"/>
              </a:solidFill>
              <a:effectLst>
                <a:outerShdw blurRad="38100" dist="38100" dir="2700000" algn="tl">
                  <a:srgbClr val="C0C0C0"/>
                </a:outerShdw>
              </a:effectLst>
              <a:uLnTx/>
              <a:uFillTx/>
              <a:latin typeface="Candara" pitchFamily="34" charset="0"/>
              <a:ea typeface="ヒラギノ角ゴ Pro W3" pitchFamily="48" charset="-128"/>
              <a:cs typeface="+mj-cs"/>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childTnLst>
                                    <p:set>
                                      <p:cBhvr>
                                        <p:cTn id="6" dur="1" fill="hold">
                                          <p:stCondLst>
                                            <p:cond delay="0"/>
                                          </p:stCondLst>
                                        </p:cTn>
                                        <p:tgtEl>
                                          <p:spTgt spid="43011">
                                            <p:txEl>
                                              <p:pRg st="0" end="0"/>
                                            </p:txEl>
                                          </p:spTgt>
                                        </p:tgtEl>
                                        <p:attrNameLst>
                                          <p:attrName>style.visibility</p:attrName>
                                        </p:attrNameLst>
                                      </p:cBhvr>
                                      <p:to>
                                        <p:strVal val="visible"/>
                                      </p:to>
                                    </p:set>
                                    <p:animEffect transition="in" filter="fade">
                                      <p:cBhvr>
                                        <p:cTn id="7" dur="500"/>
                                        <p:tgtEl>
                                          <p:spTgt spid="430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43011">
                                            <p:txEl>
                                              <p:pRg st="1" end="1"/>
                                            </p:txEl>
                                          </p:spTgt>
                                        </p:tgtEl>
                                        <p:attrNameLst>
                                          <p:attrName>style.visibility</p:attrName>
                                        </p:attrNameLst>
                                      </p:cBhvr>
                                      <p:to>
                                        <p:strVal val="visible"/>
                                      </p:to>
                                    </p:set>
                                    <p:animEffect transition="in" filter="fade">
                                      <p:cBhvr>
                                        <p:cTn id="12" dur="500"/>
                                        <p:tgtEl>
                                          <p:spTgt spid="430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1" nodeType="clickEffect">
                                  <p:stCondLst>
                                    <p:cond delay="0"/>
                                  </p:stCondLst>
                                  <p:childTnLst>
                                    <p:set>
                                      <p:cBhvr>
                                        <p:cTn id="16" dur="1" fill="hold">
                                          <p:stCondLst>
                                            <p:cond delay="0"/>
                                          </p:stCondLst>
                                        </p:cTn>
                                        <p:tgtEl>
                                          <p:spTgt spid="43011">
                                            <p:txEl>
                                              <p:pRg st="2" end="2"/>
                                            </p:txEl>
                                          </p:spTgt>
                                        </p:tgtEl>
                                        <p:attrNameLst>
                                          <p:attrName>style.visibility</p:attrName>
                                        </p:attrNameLst>
                                      </p:cBhvr>
                                      <p:to>
                                        <p:strVal val="visible"/>
                                      </p:to>
                                    </p:set>
                                    <p:animEffect transition="in" filter="fade">
                                      <p:cBhvr>
                                        <p:cTn id="17" dur="500"/>
                                        <p:tgtEl>
                                          <p:spTgt spid="430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1" nodeType="clickEffect">
                                  <p:stCondLst>
                                    <p:cond delay="0"/>
                                  </p:stCondLst>
                                  <p:childTnLst>
                                    <p:set>
                                      <p:cBhvr>
                                        <p:cTn id="21" dur="1" fill="hold">
                                          <p:stCondLst>
                                            <p:cond delay="0"/>
                                          </p:stCondLst>
                                        </p:cTn>
                                        <p:tgtEl>
                                          <p:spTgt spid="43011">
                                            <p:txEl>
                                              <p:pRg st="3" end="3"/>
                                            </p:txEl>
                                          </p:spTgt>
                                        </p:tgtEl>
                                        <p:attrNameLst>
                                          <p:attrName>style.visibility</p:attrName>
                                        </p:attrNameLst>
                                      </p:cBhvr>
                                      <p:to>
                                        <p:strVal val="visible"/>
                                      </p:to>
                                    </p:set>
                                    <p:animEffect transition="in" filter="fade">
                                      <p:cBhvr>
                                        <p:cTn id="22" dur="500"/>
                                        <p:tgtEl>
                                          <p:spTgt spid="430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smtClean="0">
                <a:ea typeface="ヒラギノ角ゴ Pro W3" pitchFamily="48" charset="-128"/>
              </a:rPr>
              <a:t>Elective B</a:t>
            </a:r>
          </a:p>
        </p:txBody>
      </p:sp>
      <p:sp>
        <p:nvSpPr>
          <p:cNvPr id="20483" name="Content Placeholder 2"/>
          <p:cNvSpPr>
            <a:spLocks noGrp="1"/>
          </p:cNvSpPr>
          <p:nvPr>
            <p:ph idx="1"/>
          </p:nvPr>
        </p:nvSpPr>
        <p:spPr/>
        <p:txBody>
          <a:bodyPr/>
          <a:lstStyle/>
          <a:p>
            <a:pPr>
              <a:lnSpc>
                <a:spcPct val="150000"/>
              </a:lnSpc>
            </a:pPr>
            <a:r>
              <a:rPr lang="en-US" dirty="0" smtClean="0">
                <a:ea typeface="ヒラギノ角ゴ Pro W3" pitchFamily="48" charset="-128"/>
              </a:rPr>
              <a:t>236: </a:t>
            </a:r>
            <a:r>
              <a:rPr lang="en-US" b="0" dirty="0" smtClean="0">
                <a:ea typeface="ヒラギノ角ゴ Pro W3" pitchFamily="48" charset="-128"/>
              </a:rPr>
              <a:t>Us vs. It</a:t>
            </a:r>
            <a:endParaRPr lang="en-US" dirty="0" smtClean="0">
              <a:ea typeface="ヒラギノ角ゴ Pro W3" pitchFamily="48" charset="-128"/>
            </a:endParaRPr>
          </a:p>
          <a:p>
            <a:pPr>
              <a:lnSpc>
                <a:spcPct val="150000"/>
              </a:lnSpc>
            </a:pPr>
            <a:r>
              <a:rPr lang="en-US" dirty="0" smtClean="0">
                <a:ea typeface="ヒラギノ角ゴ Pro W3" pitchFamily="48" charset="-128"/>
              </a:rPr>
              <a:t>224: </a:t>
            </a:r>
            <a:r>
              <a:rPr lang="en-US" b="0" dirty="0" smtClean="0">
                <a:ea typeface="ヒラギノ角ゴ Pro W3" pitchFamily="48" charset="-128"/>
              </a:rPr>
              <a:t>Supply Chain</a:t>
            </a:r>
            <a:endParaRPr lang="en-US" dirty="0" smtClean="0">
              <a:ea typeface="ヒラギノ角ゴ Pro W3" pitchFamily="48" charset="-128"/>
            </a:endParaRPr>
          </a:p>
          <a:p>
            <a:pPr>
              <a:lnSpc>
                <a:spcPct val="150000"/>
              </a:lnSpc>
            </a:pPr>
            <a:r>
              <a:rPr lang="en-US" b="0" smtClean="0">
                <a:ea typeface="ヒラギノ角ゴ Pro W3" pitchFamily="48" charset="-128"/>
              </a:rPr>
              <a:t> </a:t>
            </a:r>
            <a:r>
              <a:rPr lang="en-US" smtClean="0">
                <a:ea typeface="ヒラギノ角ゴ Pro W3" pitchFamily="48" charset="-128"/>
              </a:rPr>
              <a:t>220: </a:t>
            </a:r>
            <a:r>
              <a:rPr lang="en-US" b="0" dirty="0" smtClean="0">
                <a:ea typeface="ヒラギノ角ゴ Pro W3" pitchFamily="48" charset="-128"/>
              </a:rPr>
              <a:t>Three Musketeers</a:t>
            </a:r>
            <a:endParaRPr lang="en-US" dirty="0" smtClean="0">
              <a:ea typeface="ヒラギノ角ゴ Pro W3" pitchFamily="48" charset="-128"/>
            </a:endParaRPr>
          </a:p>
          <a:p>
            <a:pPr>
              <a:lnSpc>
                <a:spcPct val="150000"/>
              </a:lnSpc>
            </a:pPr>
            <a:endParaRPr lang="en-US" dirty="0" smtClean="0">
              <a:ea typeface="ヒラギノ角ゴ Pro W3" pitchFamily="48" charset="-128"/>
            </a:endParaRPr>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5" name="Rectangle 5"/>
          <p:cNvSpPr>
            <a:spLocks noChangeArrowheads="1"/>
          </p:cNvSpPr>
          <p:nvPr/>
        </p:nvSpPr>
        <p:spPr bwMode="auto">
          <a:xfrm>
            <a:off x="1028700" y="800100"/>
            <a:ext cx="7086600" cy="3486150"/>
          </a:xfrm>
          <a:prstGeom prst="rect">
            <a:avLst/>
          </a:prstGeom>
          <a:solidFill>
            <a:srgbClr val="606FAE"/>
          </a:solidFill>
          <a:ln w="28575" algn="ctr">
            <a:solidFill>
              <a:schemeClr val="tx1"/>
            </a:solidFill>
            <a:miter lim="800000"/>
            <a:headEnd/>
            <a:tailEnd/>
          </a:ln>
          <a:effectLst>
            <a:outerShdw blurRad="50800" dist="76200" dir="2700000" algn="tl" rotWithShape="0">
              <a:prstClr val="black">
                <a:alpha val="40000"/>
              </a:prstClr>
            </a:outerShdw>
          </a:effectLst>
        </p:spPr>
        <p:txBody>
          <a:bodyPr wrap="none" anchor="ctr"/>
          <a:lstStyle/>
          <a:p>
            <a:endParaRPr lang="en-US"/>
          </a:p>
        </p:txBody>
      </p:sp>
      <p:sp>
        <p:nvSpPr>
          <p:cNvPr id="51202" name="Rectangle 2"/>
          <p:cNvSpPr>
            <a:spLocks noGrp="1" noChangeArrowheads="1"/>
          </p:cNvSpPr>
          <p:nvPr>
            <p:ph type="title"/>
          </p:nvPr>
        </p:nvSpPr>
        <p:spPr>
          <a:xfrm>
            <a:off x="838200" y="57150"/>
            <a:ext cx="7315200" cy="685800"/>
          </a:xfrm>
        </p:spPr>
        <p:txBody>
          <a:bodyPr/>
          <a:lstStyle/>
          <a:p>
            <a:r>
              <a:rPr lang="en-US" dirty="0"/>
              <a:t>…remove the controller…</a:t>
            </a:r>
          </a:p>
        </p:txBody>
      </p:sp>
      <p:graphicFrame>
        <p:nvGraphicFramePr>
          <p:cNvPr id="51204" name="Object 4"/>
          <p:cNvGraphicFramePr>
            <a:graphicFrameLocks noChangeAspect="1"/>
          </p:cNvGraphicFramePr>
          <p:nvPr/>
        </p:nvGraphicFramePr>
        <p:xfrm>
          <a:off x="2482850" y="971550"/>
          <a:ext cx="4178300" cy="3143250"/>
        </p:xfrm>
        <a:graphic>
          <a:graphicData uri="http://schemas.openxmlformats.org/presentationml/2006/ole">
            <mc:AlternateContent xmlns:mc="http://schemas.openxmlformats.org/markup-compatibility/2006">
              <mc:Choice xmlns:v="urn:schemas-microsoft-com:vml" Requires="v">
                <p:oleObj spid="_x0000_s3077" name="Image" r:id="rId4" imgW="4177778" imgH="4190476" progId="">
                  <p:embed/>
                </p:oleObj>
              </mc:Choice>
              <mc:Fallback>
                <p:oleObj name="Image" r:id="rId4" imgW="4177778" imgH="4190476"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2850" y="971550"/>
                        <a:ext cx="4178300" cy="3143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Tree>
  </p:cSld>
  <p:clrMapOvr>
    <a:masterClrMapping/>
  </p:clrMapOvr>
  <p:transition xmlns:p14="http://schemas.microsoft.com/office/powerpoint/2010/main">
    <p:dissolve/>
  </p:transitio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8" name="Rectangle 4"/>
          <p:cNvSpPr>
            <a:spLocks noChangeArrowheads="1"/>
          </p:cNvSpPr>
          <p:nvPr/>
        </p:nvSpPr>
        <p:spPr bwMode="auto">
          <a:xfrm>
            <a:off x="1028700" y="800100"/>
            <a:ext cx="7086600" cy="3486150"/>
          </a:xfrm>
          <a:prstGeom prst="rect">
            <a:avLst/>
          </a:prstGeom>
          <a:solidFill>
            <a:srgbClr val="606FAE"/>
          </a:solidFill>
          <a:ln w="28575" algn="ctr">
            <a:solidFill>
              <a:schemeClr val="tx1"/>
            </a:solidFill>
            <a:miter lim="800000"/>
            <a:headEnd/>
            <a:tailEnd/>
          </a:ln>
          <a:effectLst>
            <a:outerShdw blurRad="50800" dist="76200" dir="2700000" algn="tl" rotWithShape="0">
              <a:prstClr val="black">
                <a:alpha val="40000"/>
              </a:prstClr>
            </a:outerShdw>
          </a:effectLst>
        </p:spPr>
        <p:txBody>
          <a:bodyPr wrap="none" anchor="ctr"/>
          <a:lstStyle/>
          <a:p>
            <a:endParaRPr lang="en-US"/>
          </a:p>
        </p:txBody>
      </p:sp>
      <p:sp>
        <p:nvSpPr>
          <p:cNvPr id="57346" name="Rectangle 2"/>
          <p:cNvSpPr>
            <a:spLocks noGrp="1" noChangeArrowheads="1"/>
          </p:cNvSpPr>
          <p:nvPr>
            <p:ph type="title"/>
          </p:nvPr>
        </p:nvSpPr>
        <p:spPr>
          <a:xfrm>
            <a:off x="838200" y="57150"/>
            <a:ext cx="7315200" cy="685800"/>
          </a:xfrm>
        </p:spPr>
        <p:txBody>
          <a:bodyPr/>
          <a:lstStyle/>
          <a:p>
            <a:r>
              <a:rPr lang="en-US" dirty="0"/>
              <a:t>…the sound and music…</a:t>
            </a:r>
          </a:p>
        </p:txBody>
      </p:sp>
      <p:graphicFrame>
        <p:nvGraphicFramePr>
          <p:cNvPr id="57347" name="Object 3"/>
          <p:cNvGraphicFramePr>
            <a:graphicFrameLocks noChangeAspect="1"/>
          </p:cNvGraphicFramePr>
          <p:nvPr/>
        </p:nvGraphicFramePr>
        <p:xfrm>
          <a:off x="2482850" y="971550"/>
          <a:ext cx="4178300" cy="3143250"/>
        </p:xfrm>
        <a:graphic>
          <a:graphicData uri="http://schemas.openxmlformats.org/presentationml/2006/ole">
            <mc:AlternateContent xmlns:mc="http://schemas.openxmlformats.org/markup-compatibility/2006">
              <mc:Choice xmlns:v="urn:schemas-microsoft-com:vml" Requires="v">
                <p:oleObj spid="_x0000_s4101" name="Image" r:id="rId4" imgW="4177778" imgH="4190476" progId="">
                  <p:embed/>
                </p:oleObj>
              </mc:Choice>
              <mc:Fallback>
                <p:oleObj name="Image" r:id="rId4" imgW="4177778" imgH="4190476"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2850" y="971550"/>
                        <a:ext cx="4178300" cy="3143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9" name="Rectangle 5"/>
          <p:cNvSpPr>
            <a:spLocks noChangeArrowheads="1"/>
          </p:cNvSpPr>
          <p:nvPr/>
        </p:nvSpPr>
        <p:spPr bwMode="auto">
          <a:xfrm>
            <a:off x="1028700" y="800100"/>
            <a:ext cx="7086600" cy="3486150"/>
          </a:xfrm>
          <a:prstGeom prst="rect">
            <a:avLst/>
          </a:prstGeom>
          <a:solidFill>
            <a:srgbClr val="606FAE"/>
          </a:solidFill>
          <a:ln w="28575" algn="ctr">
            <a:solidFill>
              <a:schemeClr val="tx1"/>
            </a:solidFill>
            <a:miter lim="800000"/>
            <a:headEnd/>
            <a:tailEnd/>
          </a:ln>
          <a:effectLst>
            <a:outerShdw blurRad="50800" dist="76200" dir="2700000" algn="tl" rotWithShape="0">
              <a:prstClr val="black">
                <a:alpha val="40000"/>
              </a:prstClr>
            </a:outerShdw>
          </a:effectLst>
        </p:spPr>
        <p:txBody>
          <a:bodyPr wrap="none" anchor="ctr"/>
          <a:lstStyle/>
          <a:p>
            <a:endParaRPr lang="en-US"/>
          </a:p>
        </p:txBody>
      </p:sp>
      <p:sp>
        <p:nvSpPr>
          <p:cNvPr id="52226" name="Rectangle 2"/>
          <p:cNvSpPr>
            <a:spLocks noGrp="1" noChangeArrowheads="1"/>
          </p:cNvSpPr>
          <p:nvPr>
            <p:ph type="title"/>
          </p:nvPr>
        </p:nvSpPr>
        <p:spPr>
          <a:xfrm>
            <a:off x="838200" y="57150"/>
            <a:ext cx="7315200" cy="685800"/>
          </a:xfrm>
        </p:spPr>
        <p:txBody>
          <a:bodyPr/>
          <a:lstStyle/>
          <a:p>
            <a:r>
              <a:rPr lang="en-US" dirty="0"/>
              <a:t>…the sound and music…</a:t>
            </a:r>
          </a:p>
        </p:txBody>
      </p:sp>
      <p:graphicFrame>
        <p:nvGraphicFramePr>
          <p:cNvPr id="52228" name="Object 4"/>
          <p:cNvGraphicFramePr>
            <a:graphicFrameLocks noChangeAspect="1"/>
          </p:cNvGraphicFramePr>
          <p:nvPr/>
        </p:nvGraphicFramePr>
        <p:xfrm>
          <a:off x="2482850" y="971550"/>
          <a:ext cx="4178300" cy="3143250"/>
        </p:xfrm>
        <a:graphic>
          <a:graphicData uri="http://schemas.openxmlformats.org/presentationml/2006/ole">
            <mc:AlternateContent xmlns:mc="http://schemas.openxmlformats.org/markup-compatibility/2006">
              <mc:Choice xmlns:v="urn:schemas-microsoft-com:vml" Requires="v">
                <p:oleObj spid="_x0000_s5125" name="Image" r:id="rId4" imgW="4177778" imgH="4190476" progId="">
                  <p:embed/>
                </p:oleObj>
              </mc:Choice>
              <mc:Fallback>
                <p:oleObj name="Image" r:id="rId4" imgW="4177778" imgH="4190476"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2850" y="971550"/>
                        <a:ext cx="4178300" cy="3143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Tree>
  </p:cSld>
  <p:clrMapOvr>
    <a:masterClrMapping/>
  </p:clrMapOvr>
  <p:transition xmlns:p14="http://schemas.microsoft.com/office/powerpoint/2010/main">
    <p:dissolv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0" name="Rectangle 4"/>
          <p:cNvSpPr>
            <a:spLocks noChangeArrowheads="1"/>
          </p:cNvSpPr>
          <p:nvPr/>
        </p:nvSpPr>
        <p:spPr bwMode="auto">
          <a:xfrm>
            <a:off x="1028700" y="800100"/>
            <a:ext cx="7086600" cy="3486150"/>
          </a:xfrm>
          <a:prstGeom prst="rect">
            <a:avLst/>
          </a:prstGeom>
          <a:solidFill>
            <a:srgbClr val="606FAE"/>
          </a:solidFill>
          <a:ln w="28575" algn="ctr">
            <a:solidFill>
              <a:schemeClr val="tx1"/>
            </a:solidFill>
            <a:miter lim="800000"/>
            <a:headEnd/>
            <a:tailEnd/>
          </a:ln>
          <a:effectLst>
            <a:outerShdw blurRad="50800" dist="76200" dir="2700000" algn="tl" rotWithShape="0">
              <a:prstClr val="black">
                <a:alpha val="40000"/>
              </a:prstClr>
            </a:outerShdw>
          </a:effectLst>
        </p:spPr>
        <p:txBody>
          <a:bodyPr wrap="none" anchor="ctr"/>
          <a:lstStyle/>
          <a:p>
            <a:endParaRPr lang="en-US"/>
          </a:p>
        </p:txBody>
      </p:sp>
      <p:sp>
        <p:nvSpPr>
          <p:cNvPr id="55298" name="Rectangle 2"/>
          <p:cNvSpPr>
            <a:spLocks noGrp="1" noChangeArrowheads="1"/>
          </p:cNvSpPr>
          <p:nvPr>
            <p:ph type="title"/>
          </p:nvPr>
        </p:nvSpPr>
        <p:spPr>
          <a:xfrm>
            <a:off x="838200" y="57150"/>
            <a:ext cx="7315200" cy="685800"/>
          </a:xfrm>
        </p:spPr>
        <p:txBody>
          <a:bodyPr/>
          <a:lstStyle/>
          <a:p>
            <a:r>
              <a:rPr lang="en-US" dirty="0"/>
              <a:t>…and the graphics</a:t>
            </a:r>
          </a:p>
        </p:txBody>
      </p:sp>
      <p:graphicFrame>
        <p:nvGraphicFramePr>
          <p:cNvPr id="55299" name="Object 3"/>
          <p:cNvGraphicFramePr>
            <a:graphicFrameLocks noChangeAspect="1"/>
          </p:cNvGraphicFramePr>
          <p:nvPr/>
        </p:nvGraphicFramePr>
        <p:xfrm>
          <a:off x="2482850" y="971550"/>
          <a:ext cx="4178300" cy="3143250"/>
        </p:xfrm>
        <a:graphic>
          <a:graphicData uri="http://schemas.openxmlformats.org/presentationml/2006/ole">
            <mc:AlternateContent xmlns:mc="http://schemas.openxmlformats.org/markup-compatibility/2006">
              <mc:Choice xmlns:v="urn:schemas-microsoft-com:vml" Requires="v">
                <p:oleObj spid="_x0000_s6149" name="Image" r:id="rId4" imgW="4177778" imgH="4190476" progId="">
                  <p:embed/>
                </p:oleObj>
              </mc:Choice>
              <mc:Fallback>
                <p:oleObj name="Image" r:id="rId4" imgW="4177778" imgH="4190476"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2850" y="971550"/>
                        <a:ext cx="4178300" cy="3143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838200" y="57150"/>
            <a:ext cx="7315200" cy="685800"/>
          </a:xfrm>
        </p:spPr>
        <p:txBody>
          <a:bodyPr/>
          <a:lstStyle/>
          <a:p>
            <a:r>
              <a:rPr lang="en-US" dirty="0"/>
              <a:t>…and the graphics</a:t>
            </a:r>
          </a:p>
        </p:txBody>
      </p:sp>
      <p:sp>
        <p:nvSpPr>
          <p:cNvPr id="58372" name="Rectangle 4"/>
          <p:cNvSpPr>
            <a:spLocks noChangeArrowheads="1"/>
          </p:cNvSpPr>
          <p:nvPr/>
        </p:nvSpPr>
        <p:spPr bwMode="auto">
          <a:xfrm>
            <a:off x="1028700" y="800100"/>
            <a:ext cx="7086600" cy="3486150"/>
          </a:xfrm>
          <a:prstGeom prst="rect">
            <a:avLst/>
          </a:prstGeom>
          <a:solidFill>
            <a:srgbClr val="606FAE"/>
          </a:solidFill>
          <a:ln w="28575" algn="ctr">
            <a:solidFill>
              <a:schemeClr val="tx1"/>
            </a:solidFill>
            <a:miter lim="800000"/>
            <a:headEnd/>
            <a:tailEnd/>
          </a:ln>
          <a:effectLst>
            <a:outerShdw blurRad="50800" dist="76200" dir="2700000" algn="tl" rotWithShape="0">
              <a:prstClr val="black">
                <a:alpha val="40000"/>
              </a:prstClr>
            </a:outerShdw>
          </a:effectLst>
        </p:spPr>
        <p:txBody>
          <a:bodyPr wrap="none" anchor="ctr"/>
          <a:lstStyle/>
          <a:p>
            <a:endParaRPr lang="en-US"/>
          </a:p>
        </p:txBody>
      </p:sp>
    </p:spTree>
  </p:cSld>
  <p:clrMapOvr>
    <a:masterClrMapping/>
  </p:clrMapOvr>
  <p:transition xmlns:p14="http://schemas.microsoft.com/office/powerpoint/2010/main">
    <p:dissolve/>
  </p:transitio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838200" y="57150"/>
            <a:ext cx="7315200" cy="685800"/>
          </a:xfrm>
        </p:spPr>
        <p:txBody>
          <a:bodyPr/>
          <a:lstStyle/>
          <a:p>
            <a:r>
              <a:rPr lang="en-US" dirty="0"/>
              <a:t>What’s left?</a:t>
            </a:r>
          </a:p>
        </p:txBody>
      </p:sp>
      <p:sp>
        <p:nvSpPr>
          <p:cNvPr id="53252" name="Rectangle 4"/>
          <p:cNvSpPr>
            <a:spLocks noChangeArrowheads="1"/>
          </p:cNvSpPr>
          <p:nvPr/>
        </p:nvSpPr>
        <p:spPr bwMode="auto">
          <a:xfrm>
            <a:off x="1028700" y="800100"/>
            <a:ext cx="7086600" cy="3486150"/>
          </a:xfrm>
          <a:prstGeom prst="rect">
            <a:avLst/>
          </a:prstGeom>
          <a:solidFill>
            <a:srgbClr val="606FAE"/>
          </a:solidFill>
          <a:ln w="28575" algn="ctr">
            <a:solidFill>
              <a:schemeClr val="tx1"/>
            </a:solidFill>
            <a:miter lim="800000"/>
            <a:headEnd/>
            <a:tailEnd/>
          </a:ln>
          <a:effectLst>
            <a:outerShdw blurRad="50800" dist="76200" dir="2700000" algn="tl" rotWithShape="0">
              <a:prstClr val="black">
                <a:alpha val="40000"/>
              </a:prstClr>
            </a:outerShdw>
          </a:effectLst>
        </p:spPr>
        <p:txBody>
          <a:bodyPr wrap="none" anchor="ctr"/>
          <a:lstStyle/>
          <a:p>
            <a:endParaRPr lang="en-US"/>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2628977">
  <a:themeElements>
    <a:clrScheme name="~2628977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2628977">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chemeClr val="tx1"/>
            </a:solidFill>
            <a:effectLst/>
            <a:latin typeface="Arial" charset="0"/>
          </a:defRPr>
        </a:defPPr>
      </a:lstStyle>
    </a:lnDef>
  </a:objectDefaults>
  <a:extraClrSchemeLst>
    <a:extraClrScheme>
      <a:clrScheme name="~2628977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628977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628977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628977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628977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628977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628977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12147</TotalTime>
  <Words>563</Words>
  <Application>Microsoft Macintosh PowerPoint</Application>
  <PresentationFormat>On-screen Show (16:9)</PresentationFormat>
  <Paragraphs>119</Paragraphs>
  <Slides>32</Slides>
  <Notes>26</Notes>
  <HiddenSlides>1</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32</vt:i4>
      </vt:variant>
    </vt:vector>
  </HeadingPairs>
  <TitlesOfParts>
    <vt:vector size="37" baseType="lpstr">
      <vt:lpstr>Candara</vt:lpstr>
      <vt:lpstr>Trebuchet MS</vt:lpstr>
      <vt:lpstr>Verdana</vt:lpstr>
      <vt:lpstr>~2628977</vt:lpstr>
      <vt:lpstr>Image</vt:lpstr>
      <vt:lpstr>PowerPoint Presentation</vt:lpstr>
      <vt:lpstr>Take a digital game…</vt:lpstr>
      <vt:lpstr>…remove the controller…</vt:lpstr>
      <vt:lpstr>…remove the controller…</vt:lpstr>
      <vt:lpstr>…the sound and music…</vt:lpstr>
      <vt:lpstr>…the sound and music…</vt:lpstr>
      <vt:lpstr>…and the graphics</vt:lpstr>
      <vt:lpstr>…and the graphics</vt:lpstr>
      <vt:lpstr>What’s left?</vt:lpstr>
      <vt:lpstr>PowerPoint Presentation</vt:lpstr>
      <vt:lpstr>Exercise #2</vt:lpstr>
      <vt:lpstr>Example Game</vt:lpstr>
      <vt:lpstr>Example Game</vt:lpstr>
      <vt:lpstr>PowerPoint Presentation</vt:lpstr>
      <vt:lpstr>PowerPoint Presentation</vt:lpstr>
      <vt:lpstr>PowerPoint Presentation</vt:lpstr>
      <vt:lpstr>PowerPoint Presentation</vt:lpstr>
      <vt:lpstr>PowerPoint Presentation</vt:lpstr>
      <vt:lpstr>PowerPoint Presentation</vt:lpstr>
      <vt:lpstr>Exercise</vt:lpstr>
      <vt:lpstr>Brainstorm</vt:lpstr>
      <vt:lpstr>Build a Paper Version</vt:lpstr>
      <vt:lpstr>Build a Paper Version</vt:lpstr>
      <vt:lpstr>Alpha Deadline at 12:00</vt:lpstr>
      <vt:lpstr>Lunch</vt:lpstr>
      <vt:lpstr>Beta Test at 1:45</vt:lpstr>
      <vt:lpstr>Beta Test</vt:lpstr>
      <vt:lpstr>Discussion</vt:lpstr>
      <vt:lpstr>The Message</vt:lpstr>
      <vt:lpstr>Using Paper Prototypes</vt:lpstr>
      <vt:lpstr>PowerPoint Presentation</vt:lpstr>
      <vt:lpstr>Elective B</vt:lpstr>
    </vt:vector>
  </TitlesOfParts>
  <Company>Stonetronix</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Steve Stone</dc:creator>
  <cp:lastModifiedBy>Marc LeBlanc</cp:lastModifiedBy>
  <cp:revision>428</cp:revision>
  <dcterms:created xsi:type="dcterms:W3CDTF">2004-03-07T19:53:40Z</dcterms:created>
  <dcterms:modified xsi:type="dcterms:W3CDTF">2013-03-26T20:48:53Z</dcterms:modified>
</cp:coreProperties>
</file>